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2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5C00F8-2569-4670-8B8B-9DD9A5F74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6183919-7043-4F70-82CB-09812F271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B6DDD1-2085-4B36-81D4-C5B18CAC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46AD57-EAA5-47A1-9497-271EB7BCE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1ACF389-5604-46B5-BB0A-D8CA4455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50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CD513-C923-4327-ABEB-16AA9D51E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086E786-E934-48CD-8E0A-34213E703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DB68C7-268E-4D15-BC21-E88E43F8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CA3340-FFE9-4EB4-896D-B0C6B055A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3F0F40-B689-4BED-B851-1D867A15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9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1D74FBB-3E80-40AF-95C6-C9D4DD8A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AD2D6B4-20F2-4694-978D-41B743BAC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5E1426-EFEE-4888-A959-0CC5CBFDC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99A1DD-EF2B-4046-940D-793EE0AC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912178-BB03-48D6-939D-4D912FAF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42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843C3D-958A-4E89-B772-F97E9B0CB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524B42-99D9-452F-BDA6-D2FAA4234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AA90CF-350B-494D-8D67-94970F6C6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317BFA-0D63-45B9-A49A-4C4FF0DD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9A7955-8767-4C98-BA72-060EE834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0194A7-9378-4C50-A292-E4BCB2E88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E2BE72B-6DBA-4118-9302-C8A9E7D77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407B720-B39A-44FA-967D-A76A11B2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531F12-2E31-424F-B78A-54E4C59E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A2634E-A821-441F-9C2F-3F7F0FC1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4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34651F-9511-44D1-A6AD-4B6E2177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87E91F-9D8B-4965-B90A-47EDD467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1EF02B8-FA93-4058-B3E2-5C043CE1F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7C4FCFD-D360-49E6-BEBA-5DDD9FB4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DD047F-421B-40B1-86E1-D5DE41CF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BFD928F-0C75-4D7B-99E0-2E0DF69D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2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724A83-506E-447B-AC21-529543C6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C100E5-67F9-4A1D-831D-C6FC305AE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4C63772-0CE3-4EBA-84D0-667B55FCE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56F16C9-174D-492C-9A14-96101C69D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FEA2CF1-B780-47C9-9B85-BEBE07B77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792EB75-06EB-43EC-A442-0D325537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B62BAA4-BB99-4CCF-ABB4-64AC4896C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0B1DD8C-CF94-4707-AD82-5CC1B5D2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86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6E6454-850F-431E-83D6-01C59D56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9F2D5E2-34AE-47DD-8B37-8789F06FF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1C09BB-3CFE-449A-9B76-55FCC527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D947AB8-7E67-42B1-96C4-4FD32DA5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18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740118D-5E97-4C75-B4DD-05D4F1D0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FEAD6C2-3D46-4542-89D5-F07C9F1E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433EA88-E9DC-4831-8824-0EAB3D51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9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A0DFCF-ED76-400E-BE2E-849C9FFD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1731C-29A5-41EE-A785-5E9EA416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B0691FC-39B7-43CF-A719-5D9DB08EA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5AD249B-0A52-4D1D-8F4A-1217A0A6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20C636E-27FE-42E4-A828-DB988C02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D0714DB-163B-4ECA-9FE7-7CA6EEDF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9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0CC1E4-2368-4731-A59F-CB50C1B92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78408C0-FF6D-4ACB-AA34-C4BC79D40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1EFF58C-DFE3-4505-9D02-F7F7F6AAB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30ED919-BD5F-46E4-9877-58F0E0FC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B7DF94C-17D6-469C-B116-6B76CC8F0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1CFB97-843F-48F7-BD79-AD4E828FB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30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2D8DAA-ED29-4157-A62E-265B68D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085F37-D527-45A7-98DE-16B6A0A26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B7D41E-975B-4C7E-B136-5151C4EC4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1A35E-C44E-452D-83C4-4500AB35FB41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B0B4E7-B117-4DED-B4B1-300B34217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249719-99E3-4F3B-9C3C-81D620764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9DD86-4E73-4F4C-9700-FCAE6C84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37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EACC85-55CD-43FF-B24D-0A4DB6B177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Виды</a:t>
            </a:r>
            <a:r>
              <a:rPr lang="ru-RU" dirty="0" smtClean="0"/>
              <a:t> </a:t>
            </a:r>
            <a:r>
              <a:rPr lang="ru-RU" dirty="0"/>
              <a:t>археологических памятников.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5B172E-FB55-4243-BDFA-5C904ADEBC9F}"/>
              </a:ext>
            </a:extLst>
          </p:cNvPr>
          <p:cNvSpPr/>
          <p:nvPr/>
        </p:nvSpPr>
        <p:spPr>
          <a:xfrm>
            <a:off x="1739152" y="4083894"/>
            <a:ext cx="93412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Археологический памятник — объект материальной культуры, несущий в себе определённый объём информации о прошлом. Синонимом этого понятия может считаться термин «артефакт» </a:t>
            </a:r>
          </a:p>
        </p:txBody>
      </p:sp>
    </p:spTree>
    <p:extLst>
      <p:ext uri="{BB962C8B-B14F-4D97-AF65-F5344CB8AC3E}">
        <p14:creationId xmlns:p14="http://schemas.microsoft.com/office/powerpoint/2010/main" val="421327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581D0C-365F-4D4A-892A-3C8EF8E4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4" y="18255"/>
            <a:ext cx="4949552" cy="11471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337CD0-28D7-4265-90BE-9C2F88A16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5412"/>
            <a:ext cx="1922585" cy="4840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Дольмены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14ADAFD-7BD0-40D4-A165-1AFA5AA48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585" y="155"/>
            <a:ext cx="10269415" cy="68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7E6C18-9E6E-4D72-8573-ED707552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631" y="1"/>
            <a:ext cx="9753600" cy="562587"/>
          </a:xfrm>
        </p:spPr>
        <p:txBody>
          <a:bodyPr>
            <a:normAutofit fontScale="90000"/>
          </a:bodyPr>
          <a:lstStyle/>
          <a:p>
            <a:r>
              <a:rPr lang="ru-RU" dirty="0"/>
              <a:t>Места производственной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6A2E79-57B4-466E-AF2A-DEB1EEA4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321169"/>
            <a:ext cx="2801814" cy="441948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места добычи полезных ископаемых (каменоломни, копи, шахты, рудники, мастерские по обработке камня, металлургические комплексы)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D45C6B-ED30-4B84-968F-664C597C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822" y="562588"/>
            <a:ext cx="9403178" cy="62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7E6C18-9E6E-4D72-8573-ED707552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91703"/>
            <a:ext cx="10515600" cy="541343"/>
          </a:xfrm>
        </p:spPr>
        <p:txBody>
          <a:bodyPr>
            <a:normAutofit fontScale="90000"/>
          </a:bodyPr>
          <a:lstStyle/>
          <a:p>
            <a:r>
              <a:rPr lang="ru-RU" dirty="0"/>
              <a:t>Места производственной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6A2E79-57B4-466E-AF2A-DEB1EEA4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56047"/>
            <a:ext cx="3610707" cy="316771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400" dirty="0"/>
              <a:t>места, связанные с присваивающей деятельностью (загоны, огороды, ловчие ямы, запоры – «загоны» для рыбы, ловушки, места разделки туши животных);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20EBC5-A86F-482E-8CAC-97BA62AF2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427" y="633046"/>
            <a:ext cx="8305292" cy="62289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F5BFF5-7BCC-42F7-86F0-AC465D2D9185}"/>
              </a:ext>
            </a:extLst>
          </p:cNvPr>
          <p:cNvSpPr/>
          <p:nvPr/>
        </p:nvSpPr>
        <p:spPr>
          <a:xfrm>
            <a:off x="1" y="3752051"/>
            <a:ext cx="32355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места, связанные с производящей деятельностью (поля, сады, огороды, загоны, каналы, водохранилища, дамбы, плотины, водопроводы).</a:t>
            </a:r>
          </a:p>
        </p:txBody>
      </p:sp>
    </p:spTree>
    <p:extLst>
      <p:ext uri="{BB962C8B-B14F-4D97-AF65-F5344CB8AC3E}">
        <p14:creationId xmlns:p14="http://schemas.microsoft.com/office/powerpoint/2010/main" val="40029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7E6C18-9E6E-4D72-8573-ED707552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430" y="91704"/>
            <a:ext cx="8314075" cy="611682"/>
          </a:xfrm>
        </p:spPr>
        <p:txBody>
          <a:bodyPr>
            <a:normAutofit fontScale="90000"/>
          </a:bodyPr>
          <a:lstStyle/>
          <a:p>
            <a:r>
              <a:rPr lang="ru-RU" dirty="0"/>
              <a:t>Места военных действий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6A2E79-57B4-466E-AF2A-DEB1EEA4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0185"/>
            <a:ext cx="2860431" cy="337555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1) укрепления – форты, бастионы; 2) валы, рвы, окопы; 3) поля сражений.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80D1CA-7307-4EA6-BC45-74D61BDEE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445" y="731914"/>
            <a:ext cx="9120553" cy="612608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DDE8FB3-0FAA-42B8-ADD9-9871AD86E4C6}"/>
              </a:ext>
            </a:extLst>
          </p:cNvPr>
          <p:cNvSpPr/>
          <p:nvPr/>
        </p:nvSpPr>
        <p:spPr>
          <a:xfrm>
            <a:off x="1" y="5381285"/>
            <a:ext cx="2485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Крепость "Керчь", форт Тотлебен </a:t>
            </a:r>
          </a:p>
        </p:txBody>
      </p:sp>
    </p:spTree>
    <p:extLst>
      <p:ext uri="{BB962C8B-B14F-4D97-AF65-F5344CB8AC3E}">
        <p14:creationId xmlns:p14="http://schemas.microsoft.com/office/powerpoint/2010/main" val="37861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9C0EB2-BB50-49AB-99C9-466C9D0B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090" y="1"/>
            <a:ext cx="8182709" cy="890953"/>
          </a:xfrm>
        </p:spPr>
        <p:txBody>
          <a:bodyPr/>
          <a:lstStyle/>
          <a:p>
            <a:r>
              <a:rPr lang="ru-RU" dirty="0"/>
              <a:t>Культовые памятники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BCF201-41D6-497A-B4F9-4F3B07ADE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8" y="1078523"/>
            <a:ext cx="2977661" cy="541435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1) медвежьи пещеры; 2) жертвенные места; 3) святилища, капища; 4) лабиринты; 5) обсерватории; 6) храмовые комплексы.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8EB033-A080-4DED-BD8C-41C044F3F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92" y="720968"/>
            <a:ext cx="8182708" cy="6137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A51D4E-1526-49E7-8E8B-6F1D57EC1038}"/>
              </a:ext>
            </a:extLst>
          </p:cNvPr>
          <p:cNvSpPr txBox="1"/>
          <p:nvPr/>
        </p:nvSpPr>
        <p:spPr>
          <a:xfrm>
            <a:off x="105509" y="5934635"/>
            <a:ext cx="473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Камень Дыроватый</a:t>
            </a:r>
          </a:p>
        </p:txBody>
      </p:sp>
    </p:spTree>
    <p:extLst>
      <p:ext uri="{BB962C8B-B14F-4D97-AF65-F5344CB8AC3E}">
        <p14:creationId xmlns:p14="http://schemas.microsoft.com/office/powerpoint/2010/main" val="291260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C1C917-F641-4694-94C7-424D6CE4D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Места изобразительной деятельности: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DD4846-0A18-4955-9679-B1400EF0A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09" y="1476188"/>
            <a:ext cx="4415118" cy="899646"/>
          </a:xfrm>
        </p:spPr>
        <p:txBody>
          <a:bodyPr/>
          <a:lstStyle/>
          <a:p>
            <a:r>
              <a:rPr lang="ru-RU" dirty="0"/>
              <a:t>1) пещерная живопись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6511760-5D8B-413F-9F57-900ABA5F4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7015"/>
            <a:ext cx="6541478" cy="43609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85B181-9A3C-4909-BBD9-73BC990DA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478" y="1476187"/>
            <a:ext cx="5650522" cy="4237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8DB5DC-049C-4B29-A1D5-7EB66DE7FFB0}"/>
              </a:ext>
            </a:extLst>
          </p:cNvPr>
          <p:cNvSpPr txBox="1"/>
          <p:nvPr/>
        </p:nvSpPr>
        <p:spPr>
          <a:xfrm>
            <a:off x="7351060" y="5770464"/>
            <a:ext cx="277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Шульган</a:t>
            </a:r>
            <a:r>
              <a:rPr lang="ru-RU" sz="2800" dirty="0"/>
              <a:t> -</a:t>
            </a:r>
            <a:r>
              <a:rPr lang="ru-RU" sz="2800" dirty="0" err="1"/>
              <a:t>таш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984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C1C917-F641-4694-94C7-424D6CE4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262" y="1"/>
            <a:ext cx="10052538" cy="985830"/>
          </a:xfrm>
        </p:spPr>
        <p:txBody>
          <a:bodyPr/>
          <a:lstStyle/>
          <a:p>
            <a:r>
              <a:rPr lang="ru-RU" dirty="0"/>
              <a:t>Места изобразительной деятельности: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DD4846-0A18-4955-9679-B1400EF0A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09" y="1476188"/>
            <a:ext cx="2339529" cy="3293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наскальная живопись (писаницы – рисунки краской, </a:t>
            </a:r>
            <a:r>
              <a:rPr lang="ru-RU" dirty="0" err="1"/>
              <a:t>петроглицы</a:t>
            </a:r>
            <a:r>
              <a:rPr lang="ru-RU" dirty="0"/>
              <a:t> – выбитые на скале)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8DB5DC-049C-4B29-A1D5-7EB66DE7FFB0}"/>
              </a:ext>
            </a:extLst>
          </p:cNvPr>
          <p:cNvSpPr txBox="1"/>
          <p:nvPr/>
        </p:nvSpPr>
        <p:spPr>
          <a:xfrm>
            <a:off x="321609" y="5734605"/>
            <a:ext cx="210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р.Нейва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FE2945-69C3-4E46-B9C0-2A8DC0FF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615" y="801075"/>
            <a:ext cx="9085385" cy="60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C1C917-F641-4694-94C7-424D6CE4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290"/>
          </a:xfrm>
        </p:spPr>
        <p:txBody>
          <a:bodyPr/>
          <a:lstStyle/>
          <a:p>
            <a:r>
              <a:rPr lang="ru-RU" dirty="0"/>
              <a:t>Места изобразительной деятельности: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DD4846-0A18-4955-9679-B1400EF0A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09" y="1247776"/>
            <a:ext cx="5451662" cy="1553976"/>
          </a:xfrm>
        </p:spPr>
        <p:txBody>
          <a:bodyPr>
            <a:normAutofit/>
          </a:bodyPr>
          <a:lstStyle/>
          <a:p>
            <a:r>
              <a:rPr lang="ru-RU" dirty="0"/>
              <a:t>3) надписи на скалах; 4) скульптуры; 5) каменные бабы; 6) менгиры.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505E34-E8DC-401F-AC7F-D504328AD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0"/>
          <a:stretch/>
        </p:blipFill>
        <p:spPr>
          <a:xfrm>
            <a:off x="6289862" y="1247775"/>
            <a:ext cx="5943601" cy="56102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FBC1E6-78AC-4CB6-A0F5-9C1FD1461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554" y="2621057"/>
            <a:ext cx="6355415" cy="423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6C2969-E0B9-4133-9520-4CAA942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62" y="1"/>
            <a:ext cx="8071338" cy="890954"/>
          </a:xfrm>
        </p:spPr>
        <p:txBody>
          <a:bodyPr/>
          <a:lstStyle/>
          <a:p>
            <a:r>
              <a:rPr lang="ru-RU" dirty="0"/>
              <a:t>Случайные находки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3515E56-08C5-4144-9771-DB685ABC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009410"/>
            <a:ext cx="12109938" cy="132556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1) случайные находки; 2) местонахождения; 3) клады; 4) затонувшие корабли.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B07C4-1CBC-4FDF-A15C-3E6E0522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2531"/>
            <a:ext cx="12238731" cy="50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8ED15A-9CAD-442E-A4ED-A3085841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Поселения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3E86B4-B9C0-43BB-8EEA-DF3C04413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06" y="1570505"/>
            <a:ext cx="10515600" cy="634813"/>
          </a:xfrm>
        </p:spPr>
        <p:txBody>
          <a:bodyPr/>
          <a:lstStyle/>
          <a:p>
            <a:r>
              <a:rPr lang="ru-RU" dirty="0"/>
              <a:t>пещерные стоянки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D5F4DF-A7AA-4EDC-922A-CC8BC44E6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34" y="1704598"/>
            <a:ext cx="8909677" cy="5010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C5E607-5BC1-4BE2-B7CA-B125479652B1}"/>
              </a:ext>
            </a:extLst>
          </p:cNvPr>
          <p:cNvSpPr txBox="1"/>
          <p:nvPr/>
        </p:nvSpPr>
        <p:spPr>
          <a:xfrm>
            <a:off x="8370278" y="492370"/>
            <a:ext cx="349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Денисова пещера</a:t>
            </a:r>
          </a:p>
          <a:p>
            <a:r>
              <a:rPr lang="ru-RU" sz="2400" dirty="0"/>
              <a:t> (Алтай)</a:t>
            </a:r>
          </a:p>
        </p:txBody>
      </p:sp>
    </p:spTree>
    <p:extLst>
      <p:ext uri="{BB962C8B-B14F-4D97-AF65-F5344CB8AC3E}">
        <p14:creationId xmlns:p14="http://schemas.microsoft.com/office/powerpoint/2010/main" val="41201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1333D2-3064-45CE-AD59-07D11245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836735" cy="2389798"/>
          </a:xfrm>
        </p:spPr>
        <p:txBody>
          <a:bodyPr>
            <a:normAutofit/>
          </a:bodyPr>
          <a:lstStyle/>
          <a:p>
            <a:r>
              <a:rPr lang="ru-RU" sz="2800" dirty="0"/>
              <a:t>Поселение </a:t>
            </a:r>
            <a:r>
              <a:rPr lang="ru-RU" sz="2800" dirty="0" err="1"/>
              <a:t>Костёнки</a:t>
            </a:r>
            <a:endParaRPr lang="ru-RU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C7EDD11-DD5C-4CF5-A738-C7B12E92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735" y="0"/>
            <a:ext cx="1035526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3E86B4-B9C0-43BB-8EEA-DF3C04413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8080" y="1488141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5600D1-21C9-4DAF-978A-943CE4E9AE4B}"/>
              </a:ext>
            </a:extLst>
          </p:cNvPr>
          <p:cNvSpPr txBox="1"/>
          <p:nvPr/>
        </p:nvSpPr>
        <p:spPr>
          <a:xfrm>
            <a:off x="0" y="445478"/>
            <a:ext cx="2098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Костёнки</a:t>
            </a:r>
            <a:r>
              <a:rPr lang="ru-RU" sz="2000" dirty="0"/>
              <a:t> (Воронежская область)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DAC1BF-9A03-4AB8-96B9-76415291F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" t="9673" r="2745" b="9957"/>
          <a:stretch/>
        </p:blipFill>
        <p:spPr>
          <a:xfrm>
            <a:off x="1641231" y="-1"/>
            <a:ext cx="10550770" cy="68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8ED15A-9CAD-442E-A4ED-A3085841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4251"/>
            <a:ext cx="2274276" cy="2176580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3600" dirty="0"/>
              <a:t>Поселения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3E86B4-B9C0-43BB-8EEA-DF3C04413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6" y="2403231"/>
            <a:ext cx="1606062" cy="3000306"/>
          </a:xfrm>
        </p:spPr>
        <p:txBody>
          <a:bodyPr/>
          <a:lstStyle/>
          <a:p>
            <a:r>
              <a:rPr lang="ru-RU" dirty="0"/>
              <a:t>селища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B6D7BF-A33C-40A9-B9AF-5637CE5A5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7" y="1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8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8ED15A-9CAD-442E-A4ED-A3085841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251"/>
            <a:ext cx="1969477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dirty="0"/>
              <a:t>Поселения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3E86B4-B9C0-43BB-8EEA-DF3C04413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2" y="2028091"/>
            <a:ext cx="1488829" cy="3375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городища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F25B98-C6CB-4392-9360-CC5B3714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8ED15A-9CAD-442E-A4ED-A3085841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0788127" y="0"/>
            <a:ext cx="45719" cy="7425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3E86B4-B9C0-43BB-8EEA-DF3C04413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2986"/>
            <a:ext cx="1570892" cy="4090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Города </a:t>
            </a:r>
          </a:p>
          <a:p>
            <a:pPr marL="0" indent="0">
              <a:buNone/>
            </a:pPr>
            <a:r>
              <a:rPr lang="ru-RU" sz="2000" dirty="0"/>
              <a:t>Детинцы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932DDA-9370-4557-8128-3B338E77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14" y="1"/>
            <a:ext cx="10870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581D0C-365F-4D4A-892A-3C8EF8E4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568" y="18256"/>
            <a:ext cx="4586137" cy="954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337CD0-28D7-4265-90BE-9C2F88A16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68" y="515816"/>
            <a:ext cx="2321169" cy="24384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Грунтовые</a:t>
            </a:r>
          </a:p>
          <a:p>
            <a:pPr marL="0" indent="0">
              <a:buNone/>
            </a:pPr>
            <a:r>
              <a:rPr lang="ru-RU" dirty="0"/>
              <a:t>могильники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C616B83-77E0-4BAF-8BF7-EE2EFFD9B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446" y="-671"/>
            <a:ext cx="9120554" cy="684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0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581D0C-365F-4D4A-892A-3C8EF8E4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68" y="18255"/>
            <a:ext cx="4128937" cy="11471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337CD0-28D7-4265-90BE-9C2F88A16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6" y="942896"/>
            <a:ext cx="1817077" cy="651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Курганы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BB07E2-2E03-4F69-B8E6-6DAC8D9D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03" y="11723"/>
            <a:ext cx="10267098" cy="682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0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278</Words>
  <Application>Microsoft Office PowerPoint</Application>
  <PresentationFormat>Произвольный</PresentationFormat>
  <Paragraphs>39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Виды археологических памятников.</vt:lpstr>
      <vt:lpstr>1. Поселения</vt:lpstr>
      <vt:lpstr>Поселение Костёнки</vt:lpstr>
      <vt:lpstr>Презентация PowerPoint</vt:lpstr>
      <vt:lpstr> Поселения</vt:lpstr>
      <vt:lpstr>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Места производственной деятельности</vt:lpstr>
      <vt:lpstr>Места производственной деятельности</vt:lpstr>
      <vt:lpstr>Места военных действий</vt:lpstr>
      <vt:lpstr>Культовые памятники</vt:lpstr>
      <vt:lpstr>Места изобразительной деятельности:</vt:lpstr>
      <vt:lpstr>Места изобразительной деятельности:</vt:lpstr>
      <vt:lpstr>Места изобразительной деятельности:</vt:lpstr>
      <vt:lpstr>Случайные находки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Типы археологических памятников.</dc:title>
  <dc:creator>Оксана</dc:creator>
  <cp:lastModifiedBy>тест</cp:lastModifiedBy>
  <cp:revision>13</cp:revision>
  <dcterms:created xsi:type="dcterms:W3CDTF">2019-09-25T18:17:47Z</dcterms:created>
  <dcterms:modified xsi:type="dcterms:W3CDTF">2021-09-21T06:32:12Z</dcterms:modified>
</cp:coreProperties>
</file>