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321" r:id="rId4"/>
    <p:sldId id="322" r:id="rId5"/>
    <p:sldId id="310" r:id="rId6"/>
    <p:sldId id="325" r:id="rId7"/>
    <p:sldId id="324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521BB5"/>
    <a:srgbClr val="99CCFF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>
                <a:solidFill>
                  <a:srgbClr val="7030A0"/>
                </a:solidFill>
                <a:latin typeface="Montserrat" panose="00000500000000000000" pitchFamily="50" charset="-52"/>
              </a:rPr>
              <a:t>Полевского городского округа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 </a:t>
            </a:r>
          </a:p>
          <a:p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Аникиева Татьяна Викторовна</a:t>
            </a:r>
            <a:endParaRPr lang="ru-RU" sz="1200" i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телефон: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89634403161</a:t>
            </a: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почта: 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crdu@yandex.ru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14569" y="161319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 flipV="1">
            <a:off x="1363837" y="2356322"/>
            <a:ext cx="110119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81615" y="3342586"/>
            <a:ext cx="70025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 определённые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81615" y="4297804"/>
            <a:ext cx="110122" cy="83911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5E6F03-A104-B3BA-0BB4-662431276B2F}"/>
              </a:ext>
            </a:extLst>
          </p:cNvPr>
          <p:cNvSpPr txBox="1"/>
          <p:nvPr/>
        </p:nvSpPr>
        <p:spPr>
          <a:xfrm>
            <a:off x="1798320" y="1483594"/>
            <a:ext cx="32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Реализация сетевых программ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F04CB-DD16-3B48-E61A-EDAF85B9DBEF}"/>
              </a:ext>
            </a:extLst>
          </p:cNvPr>
          <p:cNvSpPr txBox="1"/>
          <p:nvPr/>
        </p:nvSpPr>
        <p:spPr>
          <a:xfrm>
            <a:off x="1798320" y="2154820"/>
            <a:ext cx="644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Организация работы с представителями реального сектора экономики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25FEA-A92D-B542-F00E-C3DEAC6320D5}"/>
              </a:ext>
            </a:extLst>
          </p:cNvPr>
          <p:cNvSpPr txBox="1"/>
          <p:nvPr/>
        </p:nvSpPr>
        <p:spPr>
          <a:xfrm>
            <a:off x="1798320" y="3268044"/>
            <a:ext cx="488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Увеличение охвата детей по программам ОВЗ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5997A-8DB2-ED6E-8A8E-0B52A7F0430D}"/>
              </a:ext>
            </a:extLst>
          </p:cNvPr>
          <p:cNvSpPr txBox="1"/>
          <p:nvPr/>
        </p:nvSpPr>
        <p:spPr>
          <a:xfrm>
            <a:off x="1910080" y="4158706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Социальное партнёрство с организациями различного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11376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Полевском городском округе, реализованные в 2024 году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657259" y="211376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652763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652763" y="390796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652763" y="4859104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6AC0C-0C95-A249-EF7F-07E86AC31BC8}"/>
              </a:ext>
            </a:extLst>
          </p:cNvPr>
          <p:cNvSpPr txBox="1"/>
          <p:nvPr/>
        </p:nvSpPr>
        <p:spPr>
          <a:xfrm>
            <a:off x="1596673" y="1984156"/>
            <a:ext cx="463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Педагогические чтения памяти </a:t>
            </a:r>
            <a:r>
              <a:rPr lang="ru-RU" dirty="0" err="1"/>
              <a:t>Н.Е.Бобровой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34911-8AD1-D23F-8DB7-2CFC60F474B8}"/>
              </a:ext>
            </a:extLst>
          </p:cNvPr>
          <p:cNvSpPr txBox="1"/>
          <p:nvPr/>
        </p:nvSpPr>
        <p:spPr>
          <a:xfrm>
            <a:off x="1667013" y="2859313"/>
            <a:ext cx="405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Форум молодых педагогов Полевского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AAA61-6D0B-3F37-B61B-F7316A0A3326}"/>
              </a:ext>
            </a:extLst>
          </p:cNvPr>
          <p:cNvSpPr txBox="1"/>
          <p:nvPr/>
        </p:nvSpPr>
        <p:spPr>
          <a:xfrm>
            <a:off x="1707654" y="3734470"/>
            <a:ext cx="43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Конкурс программ по организации отдыха и оздоровления детей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0862E-1C5A-BA36-B4C6-A560E3080C22}"/>
              </a:ext>
            </a:extLst>
          </p:cNvPr>
          <p:cNvSpPr txBox="1"/>
          <p:nvPr/>
        </p:nvSpPr>
        <p:spPr>
          <a:xfrm>
            <a:off x="1708426" y="4646062"/>
            <a:ext cx="401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Педагогический интенсив для руководителей вокальных студий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70248-58EC-3E58-5705-B4FCF6E46041}"/>
              </a:ext>
            </a:extLst>
          </p:cNvPr>
          <p:cNvSpPr txBox="1"/>
          <p:nvPr/>
        </p:nvSpPr>
        <p:spPr>
          <a:xfrm>
            <a:off x="7193110" y="1984156"/>
            <a:ext cx="451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Городское методическое объединение ПДО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950F9-7CE8-C850-BEA6-05F7A39FBE44}"/>
              </a:ext>
            </a:extLst>
          </p:cNvPr>
          <p:cNvSpPr txBox="1"/>
          <p:nvPr/>
        </p:nvSpPr>
        <p:spPr>
          <a:xfrm>
            <a:off x="7193110" y="2763520"/>
            <a:ext cx="385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Городской форум «</a:t>
            </a:r>
            <a:r>
              <a:rPr lang="ru-RU" dirty="0" err="1"/>
              <a:t>ПРОобразование</a:t>
            </a:r>
            <a:r>
              <a:rPr lang="ru-RU" dirty="0"/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F65A9-7E53-1EA2-D4C1-ACCBA57677B3}"/>
              </a:ext>
            </a:extLst>
          </p:cNvPr>
          <p:cNvSpPr txBox="1"/>
          <p:nvPr/>
        </p:nvSpPr>
        <p:spPr>
          <a:xfrm>
            <a:off x="7325360" y="3616960"/>
            <a:ext cx="407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Стажировочная</a:t>
            </a:r>
            <a:r>
              <a:rPr lang="ru-RU" dirty="0"/>
              <a:t> площадка ИРО – центр дополнительного образования ПГО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377BD-2AD5-50B6-42BC-F1A35B7BFEEE}"/>
              </a:ext>
            </a:extLst>
          </p:cNvPr>
          <p:cNvSpPr txBox="1"/>
          <p:nvPr/>
        </p:nvSpPr>
        <p:spPr>
          <a:xfrm>
            <a:off x="7325360" y="4682468"/>
            <a:ext cx="372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Гостевые визиты педагогов Полевского в образовательные учреждения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 flipV="1">
            <a:off x="1316764" y="3411490"/>
            <a:ext cx="110124" cy="110121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Сравнительный анализ достижений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08770" y="4481674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FF720-F56F-A503-14F4-72D882D7CD26}"/>
              </a:ext>
            </a:extLst>
          </p:cNvPr>
          <p:cNvSpPr txBox="1"/>
          <p:nvPr/>
        </p:nvSpPr>
        <p:spPr>
          <a:xfrm>
            <a:off x="1555260" y="2859313"/>
            <a:ext cx="498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Увеличение количества социальных партнёров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2F988-79DA-618F-8D43-170C245AF8D6}"/>
              </a:ext>
            </a:extLst>
          </p:cNvPr>
          <p:cNvSpPr txBox="1"/>
          <p:nvPr/>
        </p:nvSpPr>
        <p:spPr>
          <a:xfrm>
            <a:off x="1660635" y="3289331"/>
            <a:ext cx="650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Увеличение количества обучающихся на программах ОВЗ и появление специализированной программы в ЦРТ им. </a:t>
            </a:r>
            <a:r>
              <a:rPr lang="ru-RU" dirty="0" err="1"/>
              <a:t>П.П.Бажова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F3E25-273A-089A-9888-21FE427FC406}"/>
              </a:ext>
            </a:extLst>
          </p:cNvPr>
          <p:cNvSpPr txBox="1"/>
          <p:nvPr/>
        </p:nvSpPr>
        <p:spPr>
          <a:xfrm>
            <a:off x="1660634" y="2186151"/>
            <a:ext cx="723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Создание и реализация профориентационных проекта с </a:t>
            </a:r>
            <a:r>
              <a:rPr lang="ru-RU"/>
              <a:t>градообразующим предприятием города </a:t>
            </a:r>
            <a:r>
              <a:rPr lang="ru-RU" dirty="0"/>
              <a:t>АО «СТЗ»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37F66-2B05-51D0-315E-68552A9062EC}"/>
              </a:ext>
            </a:extLst>
          </p:cNvPr>
          <p:cNvSpPr txBox="1"/>
          <p:nvPr/>
        </p:nvSpPr>
        <p:spPr>
          <a:xfrm>
            <a:off x="1660635" y="4352068"/>
            <a:ext cx="1023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сетевых программ стабильна, количество программ не увеличилось, но и не уменьшилась в сравнении с 2023 годом</a:t>
            </a:r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187469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36366" cy="8227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(</a:t>
            </a:r>
            <a:r>
              <a:rPr lang="ru-RU" sz="1400" b="1" spc="-6" dirty="0">
                <a:solidFill>
                  <a:srgbClr val="7030A0"/>
                </a:solidFill>
                <a:latin typeface="Montserrat"/>
                <a:cs typeface="Montserrat"/>
              </a:rPr>
              <a:t>Полевского городского округа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) 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202</a:t>
            </a:r>
            <a:r>
              <a:rPr lang="en-US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5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 год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734703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33877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33877" y="390796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733877" y="485910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418A5-4F96-BEF4-05B7-09A680AD81C5}"/>
              </a:ext>
            </a:extLst>
          </p:cNvPr>
          <p:cNvSpPr txBox="1"/>
          <p:nvPr/>
        </p:nvSpPr>
        <p:spPr>
          <a:xfrm>
            <a:off x="1555260" y="2914374"/>
            <a:ext cx="465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Организация платных образовательных услуг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3D6FA-5FFA-9925-13AD-A4CB7ADD11BC}"/>
              </a:ext>
            </a:extLst>
          </p:cNvPr>
          <p:cNvSpPr txBox="1"/>
          <p:nvPr/>
        </p:nvSpPr>
        <p:spPr>
          <a:xfrm>
            <a:off x="1609074" y="1717040"/>
            <a:ext cx="3808364" cy="121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Взаимодействие между образовательными учреждениями Свердловской области в рамках гостевых визитов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EE02B-F14B-8217-15C4-02F2CD5730F7}"/>
              </a:ext>
            </a:extLst>
          </p:cNvPr>
          <p:cNvSpPr txBox="1"/>
          <p:nvPr/>
        </p:nvSpPr>
        <p:spPr>
          <a:xfrm>
            <a:off x="1609074" y="3694919"/>
            <a:ext cx="490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Увеличение количества профориентационных проектов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62CEA-4D71-FF15-4AE4-3693863BA699}"/>
              </a:ext>
            </a:extLst>
          </p:cNvPr>
          <p:cNvSpPr txBox="1"/>
          <p:nvPr/>
        </p:nvSpPr>
        <p:spPr>
          <a:xfrm>
            <a:off x="1609074" y="4857052"/>
            <a:ext cx="4714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Организация грантового обучения для мотивирования педагогов к участию в грантовых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32314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округа от муниципального образования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0" y="1850926"/>
            <a:ext cx="3764899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357869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254929" y="1850925"/>
            <a:ext cx="5389581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35659-9E96-08B6-C123-1A7B9B266EEF}"/>
              </a:ext>
            </a:extLst>
          </p:cNvPr>
          <p:cNvSpPr txBox="1"/>
          <p:nvPr/>
        </p:nvSpPr>
        <p:spPr>
          <a:xfrm>
            <a:off x="1591311" y="2482828"/>
            <a:ext cx="424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Открытый семинар по организации интеллектуальных игр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28539-C7A9-3B9E-ECB3-9F295CCC3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56" y="3429000"/>
            <a:ext cx="109738" cy="109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FCB6C-4E24-65F9-89F0-23D4E18BE64A}"/>
              </a:ext>
            </a:extLst>
          </p:cNvPr>
          <p:cNvSpPr txBox="1"/>
          <p:nvPr/>
        </p:nvSpPr>
        <p:spPr>
          <a:xfrm>
            <a:off x="1523128" y="3352308"/>
            <a:ext cx="483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Опыт организации краеведческой деятельности (походы, экспедиции)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6F4752-8B1E-FAD1-D08E-1B5E9F07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56" y="4430771"/>
            <a:ext cx="109738" cy="109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48F96-13F3-4E4E-9EA5-DF837689FA8A}"/>
              </a:ext>
            </a:extLst>
          </p:cNvPr>
          <p:cNvSpPr txBox="1"/>
          <p:nvPr/>
        </p:nvSpPr>
        <p:spPr>
          <a:xfrm>
            <a:off x="1454946" y="4300973"/>
            <a:ext cx="501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Пути поиска социальных партнёров и взаимодействие с ними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3FEC2A-DE97-5D3D-9C63-E4A82B400CA5}"/>
              </a:ext>
            </a:extLst>
          </p:cNvPr>
          <p:cNvSpPr txBox="1"/>
          <p:nvPr/>
        </p:nvSpPr>
        <p:spPr>
          <a:xfrm>
            <a:off x="6667522" y="2482827"/>
            <a:ext cx="4834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Оказание платных образовательных услуг как ресурс пополнения бюджета учреждения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9026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294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user</cp:lastModifiedBy>
  <cp:revision>305</cp:revision>
  <cp:lastPrinted>2024-11-28T10:37:00Z</cp:lastPrinted>
  <dcterms:created xsi:type="dcterms:W3CDTF">2021-06-04T06:08:56Z</dcterms:created>
  <dcterms:modified xsi:type="dcterms:W3CDTF">2024-12-11T05:25:13Z</dcterms:modified>
</cp:coreProperties>
</file>