
<file path=[Content_Types].xml><?xml version="1.0" encoding="utf-8"?>
<Types xmlns="http://schemas.openxmlformats.org/package/2006/content-types">
  <Default Extension="png" ContentType="image/png"/>
  <Default Extension="jpeg&amp;ehk=" ContentType="image/jpeg"/>
  <Default Extension="jpeg" ContentType="image/jpeg"/>
  <Default Extension="rels" ContentType="application/vnd.openxmlformats-package.relationships+xml"/>
  <Default Extension="xml" ContentType="application/xml"/>
  <Default Extension="jpg&amp;ehk=HC2i8QCLQ" ContentType="image/jpeg"/>
  <Default Extension="jpg&amp;ehk=upiy9bK2XrJQggYrI75gwQ&amp;r=0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51"/>
  </p:notesMasterIdLst>
  <p:sldIdLst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8" r:id="rId46"/>
    <p:sldId id="309" r:id="rId47"/>
    <p:sldId id="310" r:id="rId48"/>
    <p:sldId id="312" r:id="rId49"/>
    <p:sldId id="311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8FA607-16C8-4A61-9170-8750AB59DA9A}" type="doc">
      <dgm:prSet loTypeId="urn:microsoft.com/office/officeart/2008/layout/LinedList" loCatId="Inbox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A21347F5-2FFF-4413-BB98-CE85080C45E5}">
      <dgm:prSet/>
      <dgm:spPr/>
      <dgm:t>
        <a:bodyPr/>
        <a:lstStyle/>
        <a:p>
          <a:r>
            <a:rPr lang="ru-RU"/>
            <a:t>творческое отношение личности к миру, которое выражается в мотивационной готовности и интеллектуальной способности к познанию реальности путем практического взаимодействия с ней, </a:t>
          </a:r>
          <a:endParaRPr lang="en-US"/>
        </a:p>
      </dgm:t>
    </dgm:pt>
    <dgm:pt modelId="{86317B1D-D87E-4031-B205-98427B614C0C}" type="parTrans" cxnId="{9F41EC3F-B50F-47C1-A752-2464EEE3E3D1}">
      <dgm:prSet/>
      <dgm:spPr/>
      <dgm:t>
        <a:bodyPr/>
        <a:lstStyle/>
        <a:p>
          <a:endParaRPr lang="en-US"/>
        </a:p>
      </dgm:t>
    </dgm:pt>
    <dgm:pt modelId="{33E0036A-9480-469E-8A02-7771FCD91A65}" type="sibTrans" cxnId="{9F41EC3F-B50F-47C1-A752-2464EEE3E3D1}">
      <dgm:prSet/>
      <dgm:spPr/>
      <dgm:t>
        <a:bodyPr/>
        <a:lstStyle/>
        <a:p>
          <a:endParaRPr lang="en-US"/>
        </a:p>
      </dgm:t>
    </dgm:pt>
    <dgm:pt modelId="{F3918601-BC90-4B2D-AC7B-5C9EAFAE9D3D}">
      <dgm:prSet/>
      <dgm:spPr/>
      <dgm:t>
        <a:bodyPr/>
        <a:lstStyle/>
        <a:p>
          <a:r>
            <a:rPr lang="ru-RU" dirty="0"/>
            <a:t>самостоятельная </a:t>
          </a:r>
          <a:r>
            <a:rPr lang="ru-RU" dirty="0" smtClean="0"/>
            <a:t>постановка </a:t>
          </a:r>
          <a:r>
            <a:rPr lang="ru-RU" dirty="0"/>
            <a:t>разнообразных исследовательских  целей, </a:t>
          </a:r>
          <a:endParaRPr lang="en-US" dirty="0"/>
        </a:p>
      </dgm:t>
    </dgm:pt>
    <dgm:pt modelId="{84011197-6DE5-4AFB-A866-1468D6D9EAD6}" type="parTrans" cxnId="{BB265775-0ADF-4024-B56C-47BEB70FA67C}">
      <dgm:prSet/>
      <dgm:spPr/>
      <dgm:t>
        <a:bodyPr/>
        <a:lstStyle/>
        <a:p>
          <a:endParaRPr lang="en-US"/>
        </a:p>
      </dgm:t>
    </dgm:pt>
    <dgm:pt modelId="{51554512-A1E1-4F12-8DDB-3E51FB266440}" type="sibTrans" cxnId="{BB265775-0ADF-4024-B56C-47BEB70FA67C}">
      <dgm:prSet/>
      <dgm:spPr/>
      <dgm:t>
        <a:bodyPr/>
        <a:lstStyle/>
        <a:p>
          <a:endParaRPr lang="en-US"/>
        </a:p>
      </dgm:t>
    </dgm:pt>
    <dgm:pt modelId="{4583D74E-CA47-419C-814C-35839C61E910}">
      <dgm:prSet/>
      <dgm:spPr/>
      <dgm:t>
        <a:bodyPr/>
        <a:lstStyle/>
        <a:p>
          <a:r>
            <a:rPr lang="ru-RU"/>
            <a:t>изобретение новых способов и средств их достижения, </a:t>
          </a:r>
          <a:endParaRPr lang="en-US"/>
        </a:p>
      </dgm:t>
    </dgm:pt>
    <dgm:pt modelId="{1A09ACBD-4A08-48DF-B90A-1A738D1F23F7}" type="parTrans" cxnId="{1AE33EA4-CED0-4800-9839-85A21206AF1E}">
      <dgm:prSet/>
      <dgm:spPr/>
      <dgm:t>
        <a:bodyPr/>
        <a:lstStyle/>
        <a:p>
          <a:endParaRPr lang="en-US"/>
        </a:p>
      </dgm:t>
    </dgm:pt>
    <dgm:pt modelId="{36576519-CE83-4366-A8D7-5D2B69F86FAF}" type="sibTrans" cxnId="{1AE33EA4-CED0-4800-9839-85A21206AF1E}">
      <dgm:prSet/>
      <dgm:spPr/>
      <dgm:t>
        <a:bodyPr/>
        <a:lstStyle/>
        <a:p>
          <a:endParaRPr lang="en-US"/>
        </a:p>
      </dgm:t>
    </dgm:pt>
    <dgm:pt modelId="{1C15D3D0-0349-4358-947E-72CCBBF9AA6B}">
      <dgm:prSet/>
      <dgm:spPr/>
      <dgm:t>
        <a:bodyPr/>
        <a:lstStyle/>
        <a:p>
          <a:r>
            <a:rPr lang="ru-RU"/>
            <a:t>получению разнообразных, в том числе,  и неожиданных, непрогнозировавшихся  результатов исследования и их использования для дальнейшего познания</a:t>
          </a:r>
          <a:endParaRPr lang="en-US"/>
        </a:p>
      </dgm:t>
    </dgm:pt>
    <dgm:pt modelId="{92D40F0E-7080-4BF6-B3B1-F67830324F34}" type="parTrans" cxnId="{863F64BE-C46B-44E7-940B-78FA66DCFE8E}">
      <dgm:prSet/>
      <dgm:spPr/>
      <dgm:t>
        <a:bodyPr/>
        <a:lstStyle/>
        <a:p>
          <a:endParaRPr lang="en-US"/>
        </a:p>
      </dgm:t>
    </dgm:pt>
    <dgm:pt modelId="{9B8427F5-847F-4DCA-ABA1-104CD427F4B1}" type="sibTrans" cxnId="{863F64BE-C46B-44E7-940B-78FA66DCFE8E}">
      <dgm:prSet/>
      <dgm:spPr/>
      <dgm:t>
        <a:bodyPr/>
        <a:lstStyle/>
        <a:p>
          <a:endParaRPr lang="en-US"/>
        </a:p>
      </dgm:t>
    </dgm:pt>
    <dgm:pt modelId="{0BAF5FFD-5277-4388-AD39-984F8D6ED3A7}" type="pres">
      <dgm:prSet presAssocID="{2D8FA607-16C8-4A61-9170-8750AB59DA9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081B446-FFFC-47A0-B3D8-90F7DCBA801E}" type="pres">
      <dgm:prSet presAssocID="{A21347F5-2FFF-4413-BB98-CE85080C45E5}" presName="thickLine" presStyleLbl="alignNode1" presStyleIdx="0" presStyleCnt="4"/>
      <dgm:spPr/>
    </dgm:pt>
    <dgm:pt modelId="{E1A1802F-3CC5-4790-BE13-C4EE00E7F73E}" type="pres">
      <dgm:prSet presAssocID="{A21347F5-2FFF-4413-BB98-CE85080C45E5}" presName="horz1" presStyleCnt="0"/>
      <dgm:spPr/>
    </dgm:pt>
    <dgm:pt modelId="{B66D1BB1-40A3-4AC7-8625-11E423F5E637}" type="pres">
      <dgm:prSet presAssocID="{A21347F5-2FFF-4413-BB98-CE85080C45E5}" presName="tx1" presStyleLbl="revTx" presStyleIdx="0" presStyleCnt="4"/>
      <dgm:spPr/>
      <dgm:t>
        <a:bodyPr/>
        <a:lstStyle/>
        <a:p>
          <a:endParaRPr lang="ru-RU"/>
        </a:p>
      </dgm:t>
    </dgm:pt>
    <dgm:pt modelId="{0F89A1B5-A9F6-483D-8A17-AFFEA3D1DC84}" type="pres">
      <dgm:prSet presAssocID="{A21347F5-2FFF-4413-BB98-CE85080C45E5}" presName="vert1" presStyleCnt="0"/>
      <dgm:spPr/>
    </dgm:pt>
    <dgm:pt modelId="{AA87C6D5-0869-4EE7-A6EE-383E497DEB65}" type="pres">
      <dgm:prSet presAssocID="{F3918601-BC90-4B2D-AC7B-5C9EAFAE9D3D}" presName="thickLine" presStyleLbl="alignNode1" presStyleIdx="1" presStyleCnt="4"/>
      <dgm:spPr/>
    </dgm:pt>
    <dgm:pt modelId="{A3EB9F48-4750-40C9-B7BF-E8198BEF24AE}" type="pres">
      <dgm:prSet presAssocID="{F3918601-BC90-4B2D-AC7B-5C9EAFAE9D3D}" presName="horz1" presStyleCnt="0"/>
      <dgm:spPr/>
    </dgm:pt>
    <dgm:pt modelId="{A7A5D8D6-2DD6-4952-8B96-EA1D7AF7F5EB}" type="pres">
      <dgm:prSet presAssocID="{F3918601-BC90-4B2D-AC7B-5C9EAFAE9D3D}" presName="tx1" presStyleLbl="revTx" presStyleIdx="1" presStyleCnt="4"/>
      <dgm:spPr/>
      <dgm:t>
        <a:bodyPr/>
        <a:lstStyle/>
        <a:p>
          <a:endParaRPr lang="ru-RU"/>
        </a:p>
      </dgm:t>
    </dgm:pt>
    <dgm:pt modelId="{3AD65190-F60A-41A0-ACD9-0E29C2C404DF}" type="pres">
      <dgm:prSet presAssocID="{F3918601-BC90-4B2D-AC7B-5C9EAFAE9D3D}" presName="vert1" presStyleCnt="0"/>
      <dgm:spPr/>
    </dgm:pt>
    <dgm:pt modelId="{2F67CBB0-C239-4705-AAAA-92A192C555A1}" type="pres">
      <dgm:prSet presAssocID="{4583D74E-CA47-419C-814C-35839C61E910}" presName="thickLine" presStyleLbl="alignNode1" presStyleIdx="2" presStyleCnt="4"/>
      <dgm:spPr/>
    </dgm:pt>
    <dgm:pt modelId="{4CFE2F18-A02A-407E-A180-BC7CB4396F7B}" type="pres">
      <dgm:prSet presAssocID="{4583D74E-CA47-419C-814C-35839C61E910}" presName="horz1" presStyleCnt="0"/>
      <dgm:spPr/>
    </dgm:pt>
    <dgm:pt modelId="{075E77AC-CBD0-43E5-9599-3F6A73554EB8}" type="pres">
      <dgm:prSet presAssocID="{4583D74E-CA47-419C-814C-35839C61E910}" presName="tx1" presStyleLbl="revTx" presStyleIdx="2" presStyleCnt="4"/>
      <dgm:spPr/>
      <dgm:t>
        <a:bodyPr/>
        <a:lstStyle/>
        <a:p>
          <a:endParaRPr lang="ru-RU"/>
        </a:p>
      </dgm:t>
    </dgm:pt>
    <dgm:pt modelId="{9B887B16-CB49-4919-BC79-E5DF2C9D67BE}" type="pres">
      <dgm:prSet presAssocID="{4583D74E-CA47-419C-814C-35839C61E910}" presName="vert1" presStyleCnt="0"/>
      <dgm:spPr/>
    </dgm:pt>
    <dgm:pt modelId="{C03D4EFC-0399-4DEC-B941-3EFA82361A19}" type="pres">
      <dgm:prSet presAssocID="{1C15D3D0-0349-4358-947E-72CCBBF9AA6B}" presName="thickLine" presStyleLbl="alignNode1" presStyleIdx="3" presStyleCnt="4"/>
      <dgm:spPr/>
    </dgm:pt>
    <dgm:pt modelId="{0426945A-A05F-4849-BE7E-AF06A37E81C0}" type="pres">
      <dgm:prSet presAssocID="{1C15D3D0-0349-4358-947E-72CCBBF9AA6B}" presName="horz1" presStyleCnt="0"/>
      <dgm:spPr/>
    </dgm:pt>
    <dgm:pt modelId="{C46F43C4-76BB-4C43-82C1-9F6880AAAEDC}" type="pres">
      <dgm:prSet presAssocID="{1C15D3D0-0349-4358-947E-72CCBBF9AA6B}" presName="tx1" presStyleLbl="revTx" presStyleIdx="3" presStyleCnt="4"/>
      <dgm:spPr/>
      <dgm:t>
        <a:bodyPr/>
        <a:lstStyle/>
        <a:p>
          <a:endParaRPr lang="ru-RU"/>
        </a:p>
      </dgm:t>
    </dgm:pt>
    <dgm:pt modelId="{C25A4BF8-BBC4-4A5D-9C40-A3BD407FF413}" type="pres">
      <dgm:prSet presAssocID="{1C15D3D0-0349-4358-947E-72CCBBF9AA6B}" presName="vert1" presStyleCnt="0"/>
      <dgm:spPr/>
    </dgm:pt>
  </dgm:ptLst>
  <dgm:cxnLst>
    <dgm:cxn modelId="{9791FF9D-E1BC-43F6-9B57-8C900228B30A}" type="presOf" srcId="{2D8FA607-16C8-4A61-9170-8750AB59DA9A}" destId="{0BAF5FFD-5277-4388-AD39-984F8D6ED3A7}" srcOrd="0" destOrd="0" presId="urn:microsoft.com/office/officeart/2008/layout/LinedList"/>
    <dgm:cxn modelId="{1AE33EA4-CED0-4800-9839-85A21206AF1E}" srcId="{2D8FA607-16C8-4A61-9170-8750AB59DA9A}" destId="{4583D74E-CA47-419C-814C-35839C61E910}" srcOrd="2" destOrd="0" parTransId="{1A09ACBD-4A08-48DF-B90A-1A738D1F23F7}" sibTransId="{36576519-CE83-4366-A8D7-5D2B69F86FAF}"/>
    <dgm:cxn modelId="{C7A55F3A-6620-4B61-85D6-40C9693F08B5}" type="presOf" srcId="{F3918601-BC90-4B2D-AC7B-5C9EAFAE9D3D}" destId="{A7A5D8D6-2DD6-4952-8B96-EA1D7AF7F5EB}" srcOrd="0" destOrd="0" presId="urn:microsoft.com/office/officeart/2008/layout/LinedList"/>
    <dgm:cxn modelId="{D812F8E9-F8F0-4DEC-BD3B-A959AF8A6EB8}" type="presOf" srcId="{A21347F5-2FFF-4413-BB98-CE85080C45E5}" destId="{B66D1BB1-40A3-4AC7-8625-11E423F5E637}" srcOrd="0" destOrd="0" presId="urn:microsoft.com/office/officeart/2008/layout/LinedList"/>
    <dgm:cxn modelId="{BB265775-0ADF-4024-B56C-47BEB70FA67C}" srcId="{2D8FA607-16C8-4A61-9170-8750AB59DA9A}" destId="{F3918601-BC90-4B2D-AC7B-5C9EAFAE9D3D}" srcOrd="1" destOrd="0" parTransId="{84011197-6DE5-4AFB-A866-1468D6D9EAD6}" sibTransId="{51554512-A1E1-4F12-8DDB-3E51FB266440}"/>
    <dgm:cxn modelId="{CB5984B5-37D2-42FB-9953-56CC1C44856C}" type="presOf" srcId="{4583D74E-CA47-419C-814C-35839C61E910}" destId="{075E77AC-CBD0-43E5-9599-3F6A73554EB8}" srcOrd="0" destOrd="0" presId="urn:microsoft.com/office/officeart/2008/layout/LinedList"/>
    <dgm:cxn modelId="{D8AA5C0E-7EA6-46A6-AF9B-CA0360CA0A8B}" type="presOf" srcId="{1C15D3D0-0349-4358-947E-72CCBBF9AA6B}" destId="{C46F43C4-76BB-4C43-82C1-9F6880AAAEDC}" srcOrd="0" destOrd="0" presId="urn:microsoft.com/office/officeart/2008/layout/LinedList"/>
    <dgm:cxn modelId="{863F64BE-C46B-44E7-940B-78FA66DCFE8E}" srcId="{2D8FA607-16C8-4A61-9170-8750AB59DA9A}" destId="{1C15D3D0-0349-4358-947E-72CCBBF9AA6B}" srcOrd="3" destOrd="0" parTransId="{92D40F0E-7080-4BF6-B3B1-F67830324F34}" sibTransId="{9B8427F5-847F-4DCA-ABA1-104CD427F4B1}"/>
    <dgm:cxn modelId="{9F41EC3F-B50F-47C1-A752-2464EEE3E3D1}" srcId="{2D8FA607-16C8-4A61-9170-8750AB59DA9A}" destId="{A21347F5-2FFF-4413-BB98-CE85080C45E5}" srcOrd="0" destOrd="0" parTransId="{86317B1D-D87E-4031-B205-98427B614C0C}" sibTransId="{33E0036A-9480-469E-8A02-7771FCD91A65}"/>
    <dgm:cxn modelId="{FB0C0582-5326-4559-8AC6-D1D65336ED64}" type="presParOf" srcId="{0BAF5FFD-5277-4388-AD39-984F8D6ED3A7}" destId="{B081B446-FFFC-47A0-B3D8-90F7DCBA801E}" srcOrd="0" destOrd="0" presId="urn:microsoft.com/office/officeart/2008/layout/LinedList"/>
    <dgm:cxn modelId="{C09DF0F2-3B18-4023-B2D8-75046FF5CADE}" type="presParOf" srcId="{0BAF5FFD-5277-4388-AD39-984F8D6ED3A7}" destId="{E1A1802F-3CC5-4790-BE13-C4EE00E7F73E}" srcOrd="1" destOrd="0" presId="urn:microsoft.com/office/officeart/2008/layout/LinedList"/>
    <dgm:cxn modelId="{0E3518DC-6D0C-4327-8CCD-EE9489B9FABA}" type="presParOf" srcId="{E1A1802F-3CC5-4790-BE13-C4EE00E7F73E}" destId="{B66D1BB1-40A3-4AC7-8625-11E423F5E637}" srcOrd="0" destOrd="0" presId="urn:microsoft.com/office/officeart/2008/layout/LinedList"/>
    <dgm:cxn modelId="{F3A5EC0A-A08F-40DB-9391-B7733C2D7B14}" type="presParOf" srcId="{E1A1802F-3CC5-4790-BE13-C4EE00E7F73E}" destId="{0F89A1B5-A9F6-483D-8A17-AFFEA3D1DC84}" srcOrd="1" destOrd="0" presId="urn:microsoft.com/office/officeart/2008/layout/LinedList"/>
    <dgm:cxn modelId="{346F760B-8E5A-4135-BE8C-0B27364D32F1}" type="presParOf" srcId="{0BAF5FFD-5277-4388-AD39-984F8D6ED3A7}" destId="{AA87C6D5-0869-4EE7-A6EE-383E497DEB65}" srcOrd="2" destOrd="0" presId="urn:microsoft.com/office/officeart/2008/layout/LinedList"/>
    <dgm:cxn modelId="{4EE63C21-6186-4082-AA6C-C73264EF07C3}" type="presParOf" srcId="{0BAF5FFD-5277-4388-AD39-984F8D6ED3A7}" destId="{A3EB9F48-4750-40C9-B7BF-E8198BEF24AE}" srcOrd="3" destOrd="0" presId="urn:microsoft.com/office/officeart/2008/layout/LinedList"/>
    <dgm:cxn modelId="{8CFE223A-5143-47BA-B8A9-92E03141E4E7}" type="presParOf" srcId="{A3EB9F48-4750-40C9-B7BF-E8198BEF24AE}" destId="{A7A5D8D6-2DD6-4952-8B96-EA1D7AF7F5EB}" srcOrd="0" destOrd="0" presId="urn:microsoft.com/office/officeart/2008/layout/LinedList"/>
    <dgm:cxn modelId="{6B4D6555-89F6-4581-BA99-D296D509F2AE}" type="presParOf" srcId="{A3EB9F48-4750-40C9-B7BF-E8198BEF24AE}" destId="{3AD65190-F60A-41A0-ACD9-0E29C2C404DF}" srcOrd="1" destOrd="0" presId="urn:microsoft.com/office/officeart/2008/layout/LinedList"/>
    <dgm:cxn modelId="{E1E6F951-03F2-4FC3-B5BA-653EDD8DAC26}" type="presParOf" srcId="{0BAF5FFD-5277-4388-AD39-984F8D6ED3A7}" destId="{2F67CBB0-C239-4705-AAAA-92A192C555A1}" srcOrd="4" destOrd="0" presId="urn:microsoft.com/office/officeart/2008/layout/LinedList"/>
    <dgm:cxn modelId="{5FBEC713-3AE8-436D-B299-AEA24E15952C}" type="presParOf" srcId="{0BAF5FFD-5277-4388-AD39-984F8D6ED3A7}" destId="{4CFE2F18-A02A-407E-A180-BC7CB4396F7B}" srcOrd="5" destOrd="0" presId="urn:microsoft.com/office/officeart/2008/layout/LinedList"/>
    <dgm:cxn modelId="{76B09B31-2441-4EB7-B1B5-C7D90C865B3A}" type="presParOf" srcId="{4CFE2F18-A02A-407E-A180-BC7CB4396F7B}" destId="{075E77AC-CBD0-43E5-9599-3F6A73554EB8}" srcOrd="0" destOrd="0" presId="urn:microsoft.com/office/officeart/2008/layout/LinedList"/>
    <dgm:cxn modelId="{5B3C40A1-8A0B-4AE0-BACE-C824888FCB27}" type="presParOf" srcId="{4CFE2F18-A02A-407E-A180-BC7CB4396F7B}" destId="{9B887B16-CB49-4919-BC79-E5DF2C9D67BE}" srcOrd="1" destOrd="0" presId="urn:microsoft.com/office/officeart/2008/layout/LinedList"/>
    <dgm:cxn modelId="{403FA99E-7447-457A-84A5-89A631353D97}" type="presParOf" srcId="{0BAF5FFD-5277-4388-AD39-984F8D6ED3A7}" destId="{C03D4EFC-0399-4DEC-B941-3EFA82361A19}" srcOrd="6" destOrd="0" presId="urn:microsoft.com/office/officeart/2008/layout/LinedList"/>
    <dgm:cxn modelId="{465B9A28-5CDD-4D83-B4CA-327FB71B9966}" type="presParOf" srcId="{0BAF5FFD-5277-4388-AD39-984F8D6ED3A7}" destId="{0426945A-A05F-4849-BE7E-AF06A37E81C0}" srcOrd="7" destOrd="0" presId="urn:microsoft.com/office/officeart/2008/layout/LinedList"/>
    <dgm:cxn modelId="{4ED61AAC-D6A8-4056-8456-0DA5DF225245}" type="presParOf" srcId="{0426945A-A05F-4849-BE7E-AF06A37E81C0}" destId="{C46F43C4-76BB-4C43-82C1-9F6880AAAEDC}" srcOrd="0" destOrd="0" presId="urn:microsoft.com/office/officeart/2008/layout/LinedList"/>
    <dgm:cxn modelId="{3BB42A99-3C35-477E-AE9D-1F594E3DBBFB}" type="presParOf" srcId="{0426945A-A05F-4849-BE7E-AF06A37E81C0}" destId="{C25A4BF8-BBC4-4A5D-9C40-A3BD407FF4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59F2D9-3473-4921-B5C7-8A51D2ECF205}" type="doc">
      <dgm:prSet loTypeId="urn:microsoft.com/office/officeart/2008/layout/LinedList" loCatId="Inbox" qsTypeId="urn:microsoft.com/office/officeart/2005/8/quickstyle/simple3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6AE76B73-685E-4BD3-A5A7-23FA21123FD6}">
      <dgm:prSet/>
      <dgm:spPr/>
      <dgm:t>
        <a:bodyPr/>
        <a:lstStyle/>
        <a:p>
          <a:r>
            <a:rPr lang="ru-RU"/>
            <a:t>ЭТО   УНИВЕРСАЛЬНОЕ  УЧЕБНОЕ ДЕЙСТВИЕ,</a:t>
          </a:r>
          <a:endParaRPr lang="en-US"/>
        </a:p>
      </dgm:t>
    </dgm:pt>
    <dgm:pt modelId="{0582879C-DA4D-42F3-9365-8F791E7577F0}" type="parTrans" cxnId="{0C080842-86A3-4B4B-8AE3-2AFC6EFD3B1A}">
      <dgm:prSet/>
      <dgm:spPr/>
      <dgm:t>
        <a:bodyPr/>
        <a:lstStyle/>
        <a:p>
          <a:endParaRPr lang="en-US"/>
        </a:p>
      </dgm:t>
    </dgm:pt>
    <dgm:pt modelId="{CF2C697E-4112-42FA-A941-D42F489DB719}" type="sibTrans" cxnId="{0C080842-86A3-4B4B-8AE3-2AFC6EFD3B1A}">
      <dgm:prSet/>
      <dgm:spPr/>
      <dgm:t>
        <a:bodyPr/>
        <a:lstStyle/>
        <a:p>
          <a:endParaRPr lang="en-US"/>
        </a:p>
      </dgm:t>
    </dgm:pt>
    <dgm:pt modelId="{BA334CC7-E6FB-4BFD-ADC0-995B0C4EE427}">
      <dgm:prSet/>
      <dgm:spPr/>
      <dgm:t>
        <a:bodyPr/>
        <a:lstStyle/>
        <a:p>
          <a:r>
            <a:rPr lang="ru-RU"/>
            <a:t>КОТОРОЕ ЯВЛЯЕТСЯ  НАИБОЛЕЕ СЛОЖНЫМ В ЛЮБОЙ ИССЛЕДОВАТЕЛЬСКОЙ ДЕЯТЕЛЬНОСТИ</a:t>
          </a:r>
          <a:endParaRPr lang="en-US"/>
        </a:p>
      </dgm:t>
    </dgm:pt>
    <dgm:pt modelId="{CC7CC9DB-CD3D-4BB5-95E0-0DD7B90B8315}" type="parTrans" cxnId="{E2E907E0-AF39-42E4-9BF4-CD7126A44AEC}">
      <dgm:prSet/>
      <dgm:spPr/>
      <dgm:t>
        <a:bodyPr/>
        <a:lstStyle/>
        <a:p>
          <a:endParaRPr lang="en-US"/>
        </a:p>
      </dgm:t>
    </dgm:pt>
    <dgm:pt modelId="{428DF177-0A0F-45EF-9B99-0F51FB4A63B7}" type="sibTrans" cxnId="{E2E907E0-AF39-42E4-9BF4-CD7126A44AEC}">
      <dgm:prSet/>
      <dgm:spPr/>
      <dgm:t>
        <a:bodyPr/>
        <a:lstStyle/>
        <a:p>
          <a:endParaRPr lang="en-US"/>
        </a:p>
      </dgm:t>
    </dgm:pt>
    <dgm:pt modelId="{0B4A9CBE-0FF0-4AB6-9CC6-35F6993AF951}">
      <dgm:prSet/>
      <dgm:spPr/>
      <dgm:t>
        <a:bodyPr/>
        <a:lstStyle/>
        <a:p>
          <a:r>
            <a:rPr lang="ru-RU"/>
            <a:t>УВИДЕТЬ ПРОБЛЕМУ И СФОРМУЛИРОВАТЬ ЗАДАЧУ ТРУДНЕЕ, ЧЕМ ЕЕ РЕШИТЬ.</a:t>
          </a:r>
          <a:endParaRPr lang="en-US"/>
        </a:p>
      </dgm:t>
    </dgm:pt>
    <dgm:pt modelId="{E718FB2E-E851-4315-B188-1B9CC5286AA6}" type="parTrans" cxnId="{50B2FF78-EED5-4836-9D54-DE35E37F6B32}">
      <dgm:prSet/>
      <dgm:spPr/>
      <dgm:t>
        <a:bodyPr/>
        <a:lstStyle/>
        <a:p>
          <a:endParaRPr lang="en-US"/>
        </a:p>
      </dgm:t>
    </dgm:pt>
    <dgm:pt modelId="{73BEFF6F-08CB-4C54-A451-ADED839AF96D}" type="sibTrans" cxnId="{50B2FF78-EED5-4836-9D54-DE35E37F6B32}">
      <dgm:prSet/>
      <dgm:spPr/>
      <dgm:t>
        <a:bodyPr/>
        <a:lstStyle/>
        <a:p>
          <a:endParaRPr lang="en-US"/>
        </a:p>
      </dgm:t>
    </dgm:pt>
    <dgm:pt modelId="{ECAAC73A-D0C0-4FD7-A0A4-88CDCE863CC9}" type="pres">
      <dgm:prSet presAssocID="{EB59F2D9-3473-4921-B5C7-8A51D2ECF20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5B2225D-FEEA-4128-8158-FCC80AAE17DC}" type="pres">
      <dgm:prSet presAssocID="{6AE76B73-685E-4BD3-A5A7-23FA21123FD6}" presName="thickLine" presStyleLbl="alignNode1" presStyleIdx="0" presStyleCnt="3"/>
      <dgm:spPr/>
    </dgm:pt>
    <dgm:pt modelId="{97ED1210-4F47-4EED-9361-6B0CB768BB20}" type="pres">
      <dgm:prSet presAssocID="{6AE76B73-685E-4BD3-A5A7-23FA21123FD6}" presName="horz1" presStyleCnt="0"/>
      <dgm:spPr/>
    </dgm:pt>
    <dgm:pt modelId="{74F8D479-1420-48D5-A2ED-9D79D23C17DB}" type="pres">
      <dgm:prSet presAssocID="{6AE76B73-685E-4BD3-A5A7-23FA21123FD6}" presName="tx1" presStyleLbl="revTx" presStyleIdx="0" presStyleCnt="3"/>
      <dgm:spPr/>
      <dgm:t>
        <a:bodyPr/>
        <a:lstStyle/>
        <a:p>
          <a:endParaRPr lang="ru-RU"/>
        </a:p>
      </dgm:t>
    </dgm:pt>
    <dgm:pt modelId="{BA9B3C50-6BAA-4051-9348-8B6B980DB0BB}" type="pres">
      <dgm:prSet presAssocID="{6AE76B73-685E-4BD3-A5A7-23FA21123FD6}" presName="vert1" presStyleCnt="0"/>
      <dgm:spPr/>
    </dgm:pt>
    <dgm:pt modelId="{FB855CAD-41C4-45CA-9274-ABB25B3D51C9}" type="pres">
      <dgm:prSet presAssocID="{BA334CC7-E6FB-4BFD-ADC0-995B0C4EE427}" presName="thickLine" presStyleLbl="alignNode1" presStyleIdx="1" presStyleCnt="3"/>
      <dgm:spPr/>
    </dgm:pt>
    <dgm:pt modelId="{FD4869B3-802F-43D5-836D-83306FAC882A}" type="pres">
      <dgm:prSet presAssocID="{BA334CC7-E6FB-4BFD-ADC0-995B0C4EE427}" presName="horz1" presStyleCnt="0"/>
      <dgm:spPr/>
    </dgm:pt>
    <dgm:pt modelId="{C398D23D-B92E-43BD-8EF7-87BCE69FCC2B}" type="pres">
      <dgm:prSet presAssocID="{BA334CC7-E6FB-4BFD-ADC0-995B0C4EE427}" presName="tx1" presStyleLbl="revTx" presStyleIdx="1" presStyleCnt="3"/>
      <dgm:spPr/>
      <dgm:t>
        <a:bodyPr/>
        <a:lstStyle/>
        <a:p>
          <a:endParaRPr lang="ru-RU"/>
        </a:p>
      </dgm:t>
    </dgm:pt>
    <dgm:pt modelId="{1975897E-7026-421E-9FB9-FE1ACC9BC01F}" type="pres">
      <dgm:prSet presAssocID="{BA334CC7-E6FB-4BFD-ADC0-995B0C4EE427}" presName="vert1" presStyleCnt="0"/>
      <dgm:spPr/>
    </dgm:pt>
    <dgm:pt modelId="{DC15BCC4-C485-431A-B8BB-D80E32F11013}" type="pres">
      <dgm:prSet presAssocID="{0B4A9CBE-0FF0-4AB6-9CC6-35F6993AF951}" presName="thickLine" presStyleLbl="alignNode1" presStyleIdx="2" presStyleCnt="3"/>
      <dgm:spPr/>
    </dgm:pt>
    <dgm:pt modelId="{9713EC6E-10F9-470A-A192-4379C1728F38}" type="pres">
      <dgm:prSet presAssocID="{0B4A9CBE-0FF0-4AB6-9CC6-35F6993AF951}" presName="horz1" presStyleCnt="0"/>
      <dgm:spPr/>
    </dgm:pt>
    <dgm:pt modelId="{25E2CFDC-DFA8-4763-962E-A0C9637970E7}" type="pres">
      <dgm:prSet presAssocID="{0B4A9CBE-0FF0-4AB6-9CC6-35F6993AF951}" presName="tx1" presStyleLbl="revTx" presStyleIdx="2" presStyleCnt="3"/>
      <dgm:spPr/>
      <dgm:t>
        <a:bodyPr/>
        <a:lstStyle/>
        <a:p>
          <a:endParaRPr lang="ru-RU"/>
        </a:p>
      </dgm:t>
    </dgm:pt>
    <dgm:pt modelId="{1076EF6B-B6B3-46A5-93DA-1D80F39F84C8}" type="pres">
      <dgm:prSet presAssocID="{0B4A9CBE-0FF0-4AB6-9CC6-35F6993AF951}" presName="vert1" presStyleCnt="0"/>
      <dgm:spPr/>
    </dgm:pt>
  </dgm:ptLst>
  <dgm:cxnLst>
    <dgm:cxn modelId="{AFC7C46D-EEB1-4DAF-AC32-5AAB8CFAFD09}" type="presOf" srcId="{0B4A9CBE-0FF0-4AB6-9CC6-35F6993AF951}" destId="{25E2CFDC-DFA8-4763-962E-A0C9637970E7}" srcOrd="0" destOrd="0" presId="urn:microsoft.com/office/officeart/2008/layout/LinedList"/>
    <dgm:cxn modelId="{E2E907E0-AF39-42E4-9BF4-CD7126A44AEC}" srcId="{EB59F2D9-3473-4921-B5C7-8A51D2ECF205}" destId="{BA334CC7-E6FB-4BFD-ADC0-995B0C4EE427}" srcOrd="1" destOrd="0" parTransId="{CC7CC9DB-CD3D-4BB5-95E0-0DD7B90B8315}" sibTransId="{428DF177-0A0F-45EF-9B99-0F51FB4A63B7}"/>
    <dgm:cxn modelId="{50B2FF78-EED5-4836-9D54-DE35E37F6B32}" srcId="{EB59F2D9-3473-4921-B5C7-8A51D2ECF205}" destId="{0B4A9CBE-0FF0-4AB6-9CC6-35F6993AF951}" srcOrd="2" destOrd="0" parTransId="{E718FB2E-E851-4315-B188-1B9CC5286AA6}" sibTransId="{73BEFF6F-08CB-4C54-A451-ADED839AF96D}"/>
    <dgm:cxn modelId="{B2ECD6CC-C453-45C6-8F5F-B81A3820F2F4}" type="presOf" srcId="{EB59F2D9-3473-4921-B5C7-8A51D2ECF205}" destId="{ECAAC73A-D0C0-4FD7-A0A4-88CDCE863CC9}" srcOrd="0" destOrd="0" presId="urn:microsoft.com/office/officeart/2008/layout/LinedList"/>
    <dgm:cxn modelId="{99539ECB-C588-4213-B316-D85376CEA2A7}" type="presOf" srcId="{6AE76B73-685E-4BD3-A5A7-23FA21123FD6}" destId="{74F8D479-1420-48D5-A2ED-9D79D23C17DB}" srcOrd="0" destOrd="0" presId="urn:microsoft.com/office/officeart/2008/layout/LinedList"/>
    <dgm:cxn modelId="{0C080842-86A3-4B4B-8AE3-2AFC6EFD3B1A}" srcId="{EB59F2D9-3473-4921-B5C7-8A51D2ECF205}" destId="{6AE76B73-685E-4BD3-A5A7-23FA21123FD6}" srcOrd="0" destOrd="0" parTransId="{0582879C-DA4D-42F3-9365-8F791E7577F0}" sibTransId="{CF2C697E-4112-42FA-A941-D42F489DB719}"/>
    <dgm:cxn modelId="{FD380578-CC79-44BB-B33D-5654A9C2CF55}" type="presOf" srcId="{BA334CC7-E6FB-4BFD-ADC0-995B0C4EE427}" destId="{C398D23D-B92E-43BD-8EF7-87BCE69FCC2B}" srcOrd="0" destOrd="0" presId="urn:microsoft.com/office/officeart/2008/layout/LinedList"/>
    <dgm:cxn modelId="{38930DD3-9C75-4128-89BC-CA8433C9DFB1}" type="presParOf" srcId="{ECAAC73A-D0C0-4FD7-A0A4-88CDCE863CC9}" destId="{A5B2225D-FEEA-4128-8158-FCC80AAE17DC}" srcOrd="0" destOrd="0" presId="urn:microsoft.com/office/officeart/2008/layout/LinedList"/>
    <dgm:cxn modelId="{26CA83A9-A27C-4C51-A17C-A86B96763121}" type="presParOf" srcId="{ECAAC73A-D0C0-4FD7-A0A4-88CDCE863CC9}" destId="{97ED1210-4F47-4EED-9361-6B0CB768BB20}" srcOrd="1" destOrd="0" presId="urn:microsoft.com/office/officeart/2008/layout/LinedList"/>
    <dgm:cxn modelId="{EEA54442-FE5B-4407-AAA2-9BEC2995D267}" type="presParOf" srcId="{97ED1210-4F47-4EED-9361-6B0CB768BB20}" destId="{74F8D479-1420-48D5-A2ED-9D79D23C17DB}" srcOrd="0" destOrd="0" presId="urn:microsoft.com/office/officeart/2008/layout/LinedList"/>
    <dgm:cxn modelId="{3100837F-100F-43C3-9DE8-659A63EA148D}" type="presParOf" srcId="{97ED1210-4F47-4EED-9361-6B0CB768BB20}" destId="{BA9B3C50-6BAA-4051-9348-8B6B980DB0BB}" srcOrd="1" destOrd="0" presId="urn:microsoft.com/office/officeart/2008/layout/LinedList"/>
    <dgm:cxn modelId="{2AE30596-B1C7-4150-B5E6-0DBFD46AB967}" type="presParOf" srcId="{ECAAC73A-D0C0-4FD7-A0A4-88CDCE863CC9}" destId="{FB855CAD-41C4-45CA-9274-ABB25B3D51C9}" srcOrd="2" destOrd="0" presId="urn:microsoft.com/office/officeart/2008/layout/LinedList"/>
    <dgm:cxn modelId="{8ACDB9D6-BE7C-4BBD-A377-9E1EFA613BBD}" type="presParOf" srcId="{ECAAC73A-D0C0-4FD7-A0A4-88CDCE863CC9}" destId="{FD4869B3-802F-43D5-836D-83306FAC882A}" srcOrd="3" destOrd="0" presId="urn:microsoft.com/office/officeart/2008/layout/LinedList"/>
    <dgm:cxn modelId="{13F99396-B362-4FD7-8ABF-4254AEC623AB}" type="presParOf" srcId="{FD4869B3-802F-43D5-836D-83306FAC882A}" destId="{C398D23D-B92E-43BD-8EF7-87BCE69FCC2B}" srcOrd="0" destOrd="0" presId="urn:microsoft.com/office/officeart/2008/layout/LinedList"/>
    <dgm:cxn modelId="{BD0C85B8-29E3-4D57-99E7-0A0185FBF3FF}" type="presParOf" srcId="{FD4869B3-802F-43D5-836D-83306FAC882A}" destId="{1975897E-7026-421E-9FB9-FE1ACC9BC01F}" srcOrd="1" destOrd="0" presId="urn:microsoft.com/office/officeart/2008/layout/LinedList"/>
    <dgm:cxn modelId="{CA4B7274-7C96-455D-A96C-C8B446CCAB61}" type="presParOf" srcId="{ECAAC73A-D0C0-4FD7-A0A4-88CDCE863CC9}" destId="{DC15BCC4-C485-431A-B8BB-D80E32F11013}" srcOrd="4" destOrd="0" presId="urn:microsoft.com/office/officeart/2008/layout/LinedList"/>
    <dgm:cxn modelId="{2CB3BA89-4F69-4CC9-9C1E-9346E0AFD28E}" type="presParOf" srcId="{ECAAC73A-D0C0-4FD7-A0A4-88CDCE863CC9}" destId="{9713EC6E-10F9-470A-A192-4379C1728F38}" srcOrd="5" destOrd="0" presId="urn:microsoft.com/office/officeart/2008/layout/LinedList"/>
    <dgm:cxn modelId="{6CEF5498-47CC-4F96-AB8F-D17C8D404372}" type="presParOf" srcId="{9713EC6E-10F9-470A-A192-4379C1728F38}" destId="{25E2CFDC-DFA8-4763-962E-A0C9637970E7}" srcOrd="0" destOrd="0" presId="urn:microsoft.com/office/officeart/2008/layout/LinedList"/>
    <dgm:cxn modelId="{A0FD8D38-6034-4289-B060-89D1C082BDE8}" type="presParOf" srcId="{9713EC6E-10F9-470A-A192-4379C1728F38}" destId="{1076EF6B-B6B3-46A5-93DA-1D80F39F84C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B78B97-E1CD-431C-8B5F-819B3CEC9D2F}" type="doc">
      <dgm:prSet loTypeId="urn:microsoft.com/office/officeart/2008/layout/LinedList" loCatId="Inbox" qsTypeId="urn:microsoft.com/office/officeart/2005/8/quickstyle/simple3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89BC3C01-35CF-4368-AD6D-566CC2295C22}">
      <dgm:prSet/>
      <dgm:spPr/>
      <dgm:t>
        <a:bodyPr/>
        <a:lstStyle/>
        <a:p>
          <a:r>
            <a:rPr lang="ru-RU" i="1"/>
            <a:t>Выводящие на проблемное поле </a:t>
          </a:r>
          <a:r>
            <a:rPr lang="ru-RU" b="1" i="1"/>
            <a:t>исследования  во время урока,</a:t>
          </a:r>
          <a:endParaRPr lang="en-US"/>
        </a:p>
      </dgm:t>
    </dgm:pt>
    <dgm:pt modelId="{BCA9C91B-943E-4306-B7DA-443D9C37CDBA}" type="parTrans" cxnId="{F025E325-328C-4D3D-BD2D-3E0E5CC47FE3}">
      <dgm:prSet/>
      <dgm:spPr/>
      <dgm:t>
        <a:bodyPr/>
        <a:lstStyle/>
        <a:p>
          <a:endParaRPr lang="en-US"/>
        </a:p>
      </dgm:t>
    </dgm:pt>
    <dgm:pt modelId="{065B14CB-4B73-4143-98A0-64658992AE36}" type="sibTrans" cxnId="{F025E325-328C-4D3D-BD2D-3E0E5CC47FE3}">
      <dgm:prSet/>
      <dgm:spPr/>
      <dgm:t>
        <a:bodyPr/>
        <a:lstStyle/>
        <a:p>
          <a:endParaRPr lang="en-US"/>
        </a:p>
      </dgm:t>
    </dgm:pt>
    <dgm:pt modelId="{F83EE1E3-4780-4A40-BB6A-F0C6629A78A0}">
      <dgm:prSet/>
      <dgm:spPr/>
      <dgm:t>
        <a:bodyPr/>
        <a:lstStyle/>
        <a:p>
          <a:r>
            <a:rPr lang="ru-RU" i="1"/>
            <a:t>Выводящие на интересные  </a:t>
          </a:r>
          <a:r>
            <a:rPr lang="ru-RU" b="1" i="1"/>
            <a:t>реферативно-исследовательские  темы,</a:t>
          </a:r>
          <a:endParaRPr lang="en-US"/>
        </a:p>
      </dgm:t>
    </dgm:pt>
    <dgm:pt modelId="{20D9400E-3471-41B9-B7B9-F97E0A72D560}" type="parTrans" cxnId="{A3EC5F9C-1FF5-4748-AF87-08C5B19203C7}">
      <dgm:prSet/>
      <dgm:spPr/>
      <dgm:t>
        <a:bodyPr/>
        <a:lstStyle/>
        <a:p>
          <a:endParaRPr lang="en-US"/>
        </a:p>
      </dgm:t>
    </dgm:pt>
    <dgm:pt modelId="{B26FBBB8-94DF-445B-A2D4-E279858C4C38}" type="sibTrans" cxnId="{A3EC5F9C-1FF5-4748-AF87-08C5B19203C7}">
      <dgm:prSet/>
      <dgm:spPr/>
      <dgm:t>
        <a:bodyPr/>
        <a:lstStyle/>
        <a:p>
          <a:endParaRPr lang="en-US"/>
        </a:p>
      </dgm:t>
    </dgm:pt>
    <dgm:pt modelId="{2FC7BBA3-2BD6-48FC-BA90-7D9C7871D7FC}">
      <dgm:prSet/>
      <dgm:spPr/>
      <dgm:t>
        <a:bodyPr/>
        <a:lstStyle/>
        <a:p>
          <a:r>
            <a:rPr lang="ru-RU" i="1"/>
            <a:t>Выводящие на серьезное  </a:t>
          </a:r>
          <a:r>
            <a:rPr lang="ru-RU" b="1" i="1"/>
            <a:t>учебное исследование,</a:t>
          </a:r>
          <a:endParaRPr lang="en-US"/>
        </a:p>
      </dgm:t>
    </dgm:pt>
    <dgm:pt modelId="{28D902C3-6754-456A-AC63-385126F2EEC5}" type="parTrans" cxnId="{62C4D023-5DC2-49F7-A699-C10593B13492}">
      <dgm:prSet/>
      <dgm:spPr/>
      <dgm:t>
        <a:bodyPr/>
        <a:lstStyle/>
        <a:p>
          <a:endParaRPr lang="en-US"/>
        </a:p>
      </dgm:t>
    </dgm:pt>
    <dgm:pt modelId="{CF6CB36F-157B-472A-80DA-8D71DF395B13}" type="sibTrans" cxnId="{62C4D023-5DC2-49F7-A699-C10593B13492}">
      <dgm:prSet/>
      <dgm:spPr/>
      <dgm:t>
        <a:bodyPr/>
        <a:lstStyle/>
        <a:p>
          <a:endParaRPr lang="en-US"/>
        </a:p>
      </dgm:t>
    </dgm:pt>
    <dgm:pt modelId="{E0E0F4C0-ED94-48C3-BEFF-8027D06B7E13}">
      <dgm:prSet/>
      <dgm:spPr/>
      <dgm:t>
        <a:bodyPr/>
        <a:lstStyle/>
        <a:p>
          <a:r>
            <a:rPr lang="ru-RU" i="1"/>
            <a:t>Выводящее на новое знание, предполагающие </a:t>
          </a:r>
          <a:r>
            <a:rPr lang="ru-RU" b="1" i="1"/>
            <a:t>настоящее научное исследованиеи эксперимент  (практическое и теоретическое).</a:t>
          </a:r>
          <a:endParaRPr lang="en-US"/>
        </a:p>
      </dgm:t>
    </dgm:pt>
    <dgm:pt modelId="{0C98A99D-3666-4460-ABAE-17E5B5A2437B}" type="parTrans" cxnId="{2E00C06B-02D1-42F6-8C5B-F915E180475E}">
      <dgm:prSet/>
      <dgm:spPr/>
      <dgm:t>
        <a:bodyPr/>
        <a:lstStyle/>
        <a:p>
          <a:endParaRPr lang="en-US"/>
        </a:p>
      </dgm:t>
    </dgm:pt>
    <dgm:pt modelId="{35A8897E-DFA2-49F8-9FD5-202068C88D97}" type="sibTrans" cxnId="{2E00C06B-02D1-42F6-8C5B-F915E180475E}">
      <dgm:prSet/>
      <dgm:spPr/>
      <dgm:t>
        <a:bodyPr/>
        <a:lstStyle/>
        <a:p>
          <a:endParaRPr lang="en-US"/>
        </a:p>
      </dgm:t>
    </dgm:pt>
    <dgm:pt modelId="{71FA792D-E3D4-4D1B-A713-E3DEC4D3E260}" type="pres">
      <dgm:prSet presAssocID="{B2B78B97-E1CD-431C-8B5F-819B3CEC9D2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B9AC742-E403-46AB-A302-D646C6FE320A}" type="pres">
      <dgm:prSet presAssocID="{89BC3C01-35CF-4368-AD6D-566CC2295C22}" presName="thickLine" presStyleLbl="alignNode1" presStyleIdx="0" presStyleCnt="4"/>
      <dgm:spPr/>
    </dgm:pt>
    <dgm:pt modelId="{35127092-D7CF-4523-A515-4272C453E01F}" type="pres">
      <dgm:prSet presAssocID="{89BC3C01-35CF-4368-AD6D-566CC2295C22}" presName="horz1" presStyleCnt="0"/>
      <dgm:spPr/>
    </dgm:pt>
    <dgm:pt modelId="{F4DE4BF0-EE3E-49A2-964D-62E69992525B}" type="pres">
      <dgm:prSet presAssocID="{89BC3C01-35CF-4368-AD6D-566CC2295C22}" presName="tx1" presStyleLbl="revTx" presStyleIdx="0" presStyleCnt="4"/>
      <dgm:spPr/>
      <dgm:t>
        <a:bodyPr/>
        <a:lstStyle/>
        <a:p>
          <a:endParaRPr lang="ru-RU"/>
        </a:p>
      </dgm:t>
    </dgm:pt>
    <dgm:pt modelId="{27D6D5FD-764D-4F77-A252-65C80DB2610B}" type="pres">
      <dgm:prSet presAssocID="{89BC3C01-35CF-4368-AD6D-566CC2295C22}" presName="vert1" presStyleCnt="0"/>
      <dgm:spPr/>
    </dgm:pt>
    <dgm:pt modelId="{CC7776C1-A181-4708-BB11-96262525362B}" type="pres">
      <dgm:prSet presAssocID="{F83EE1E3-4780-4A40-BB6A-F0C6629A78A0}" presName="thickLine" presStyleLbl="alignNode1" presStyleIdx="1" presStyleCnt="4"/>
      <dgm:spPr/>
    </dgm:pt>
    <dgm:pt modelId="{7B5D8A83-C5AD-4FCA-AFA4-B8E281BCFCE8}" type="pres">
      <dgm:prSet presAssocID="{F83EE1E3-4780-4A40-BB6A-F0C6629A78A0}" presName="horz1" presStyleCnt="0"/>
      <dgm:spPr/>
    </dgm:pt>
    <dgm:pt modelId="{81F1A535-AE6A-4093-B10B-B3C9CB34F0CE}" type="pres">
      <dgm:prSet presAssocID="{F83EE1E3-4780-4A40-BB6A-F0C6629A78A0}" presName="tx1" presStyleLbl="revTx" presStyleIdx="1" presStyleCnt="4"/>
      <dgm:spPr/>
      <dgm:t>
        <a:bodyPr/>
        <a:lstStyle/>
        <a:p>
          <a:endParaRPr lang="ru-RU"/>
        </a:p>
      </dgm:t>
    </dgm:pt>
    <dgm:pt modelId="{FFBC4E3C-8F9C-4863-93D8-A24FF1B2A64C}" type="pres">
      <dgm:prSet presAssocID="{F83EE1E3-4780-4A40-BB6A-F0C6629A78A0}" presName="vert1" presStyleCnt="0"/>
      <dgm:spPr/>
    </dgm:pt>
    <dgm:pt modelId="{D1FE192B-A999-4353-8A45-4E735E5934EB}" type="pres">
      <dgm:prSet presAssocID="{2FC7BBA3-2BD6-48FC-BA90-7D9C7871D7FC}" presName="thickLine" presStyleLbl="alignNode1" presStyleIdx="2" presStyleCnt="4"/>
      <dgm:spPr/>
    </dgm:pt>
    <dgm:pt modelId="{8A460337-4B3D-4C63-9A4F-3449752F4BC4}" type="pres">
      <dgm:prSet presAssocID="{2FC7BBA3-2BD6-48FC-BA90-7D9C7871D7FC}" presName="horz1" presStyleCnt="0"/>
      <dgm:spPr/>
    </dgm:pt>
    <dgm:pt modelId="{2564273D-F70C-4E47-8831-B30A9D42B09D}" type="pres">
      <dgm:prSet presAssocID="{2FC7BBA3-2BD6-48FC-BA90-7D9C7871D7FC}" presName="tx1" presStyleLbl="revTx" presStyleIdx="2" presStyleCnt="4"/>
      <dgm:spPr/>
      <dgm:t>
        <a:bodyPr/>
        <a:lstStyle/>
        <a:p>
          <a:endParaRPr lang="ru-RU"/>
        </a:p>
      </dgm:t>
    </dgm:pt>
    <dgm:pt modelId="{201800C1-13B7-40FC-A99F-5E5B3C704971}" type="pres">
      <dgm:prSet presAssocID="{2FC7BBA3-2BD6-48FC-BA90-7D9C7871D7FC}" presName="vert1" presStyleCnt="0"/>
      <dgm:spPr/>
    </dgm:pt>
    <dgm:pt modelId="{515B4A4E-0AB6-446E-A009-A3EA095873FA}" type="pres">
      <dgm:prSet presAssocID="{E0E0F4C0-ED94-48C3-BEFF-8027D06B7E13}" presName="thickLine" presStyleLbl="alignNode1" presStyleIdx="3" presStyleCnt="4"/>
      <dgm:spPr/>
    </dgm:pt>
    <dgm:pt modelId="{03F12075-C0C8-4879-8A40-4C51D640D4C8}" type="pres">
      <dgm:prSet presAssocID="{E0E0F4C0-ED94-48C3-BEFF-8027D06B7E13}" presName="horz1" presStyleCnt="0"/>
      <dgm:spPr/>
    </dgm:pt>
    <dgm:pt modelId="{0DA6B275-C9B7-48C2-90BE-FA8632AA5BBC}" type="pres">
      <dgm:prSet presAssocID="{E0E0F4C0-ED94-48C3-BEFF-8027D06B7E13}" presName="tx1" presStyleLbl="revTx" presStyleIdx="3" presStyleCnt="4"/>
      <dgm:spPr/>
      <dgm:t>
        <a:bodyPr/>
        <a:lstStyle/>
        <a:p>
          <a:endParaRPr lang="ru-RU"/>
        </a:p>
      </dgm:t>
    </dgm:pt>
    <dgm:pt modelId="{8196EAB0-4DF0-44B5-9E35-4FC5F6A1B907}" type="pres">
      <dgm:prSet presAssocID="{E0E0F4C0-ED94-48C3-BEFF-8027D06B7E13}" presName="vert1" presStyleCnt="0"/>
      <dgm:spPr/>
    </dgm:pt>
  </dgm:ptLst>
  <dgm:cxnLst>
    <dgm:cxn modelId="{2E00C06B-02D1-42F6-8C5B-F915E180475E}" srcId="{B2B78B97-E1CD-431C-8B5F-819B3CEC9D2F}" destId="{E0E0F4C0-ED94-48C3-BEFF-8027D06B7E13}" srcOrd="3" destOrd="0" parTransId="{0C98A99D-3666-4460-ABAE-17E5B5A2437B}" sibTransId="{35A8897E-DFA2-49F8-9FD5-202068C88D97}"/>
    <dgm:cxn modelId="{F025E325-328C-4D3D-BD2D-3E0E5CC47FE3}" srcId="{B2B78B97-E1CD-431C-8B5F-819B3CEC9D2F}" destId="{89BC3C01-35CF-4368-AD6D-566CC2295C22}" srcOrd="0" destOrd="0" parTransId="{BCA9C91B-943E-4306-B7DA-443D9C37CDBA}" sibTransId="{065B14CB-4B73-4143-98A0-64658992AE36}"/>
    <dgm:cxn modelId="{62C4D023-5DC2-49F7-A699-C10593B13492}" srcId="{B2B78B97-E1CD-431C-8B5F-819B3CEC9D2F}" destId="{2FC7BBA3-2BD6-48FC-BA90-7D9C7871D7FC}" srcOrd="2" destOrd="0" parTransId="{28D902C3-6754-456A-AC63-385126F2EEC5}" sibTransId="{CF6CB36F-157B-472A-80DA-8D71DF395B13}"/>
    <dgm:cxn modelId="{0BBBF5E4-D639-4A45-8B3F-F243D697837E}" type="presOf" srcId="{E0E0F4C0-ED94-48C3-BEFF-8027D06B7E13}" destId="{0DA6B275-C9B7-48C2-90BE-FA8632AA5BBC}" srcOrd="0" destOrd="0" presId="urn:microsoft.com/office/officeart/2008/layout/LinedList"/>
    <dgm:cxn modelId="{FDCB70CC-5EBD-4315-8570-A5D357BDC7CA}" type="presOf" srcId="{2FC7BBA3-2BD6-48FC-BA90-7D9C7871D7FC}" destId="{2564273D-F70C-4E47-8831-B30A9D42B09D}" srcOrd="0" destOrd="0" presId="urn:microsoft.com/office/officeart/2008/layout/LinedList"/>
    <dgm:cxn modelId="{9D56D643-122A-4E3D-82A1-761D16368EAA}" type="presOf" srcId="{89BC3C01-35CF-4368-AD6D-566CC2295C22}" destId="{F4DE4BF0-EE3E-49A2-964D-62E69992525B}" srcOrd="0" destOrd="0" presId="urn:microsoft.com/office/officeart/2008/layout/LinedList"/>
    <dgm:cxn modelId="{9DEEE868-A41A-4DD1-8EAE-89E00B0F097A}" type="presOf" srcId="{B2B78B97-E1CD-431C-8B5F-819B3CEC9D2F}" destId="{71FA792D-E3D4-4D1B-A713-E3DEC4D3E260}" srcOrd="0" destOrd="0" presId="urn:microsoft.com/office/officeart/2008/layout/LinedList"/>
    <dgm:cxn modelId="{D423DCDE-777E-4B58-A757-7871512FCC2A}" type="presOf" srcId="{F83EE1E3-4780-4A40-BB6A-F0C6629A78A0}" destId="{81F1A535-AE6A-4093-B10B-B3C9CB34F0CE}" srcOrd="0" destOrd="0" presId="urn:microsoft.com/office/officeart/2008/layout/LinedList"/>
    <dgm:cxn modelId="{A3EC5F9C-1FF5-4748-AF87-08C5B19203C7}" srcId="{B2B78B97-E1CD-431C-8B5F-819B3CEC9D2F}" destId="{F83EE1E3-4780-4A40-BB6A-F0C6629A78A0}" srcOrd="1" destOrd="0" parTransId="{20D9400E-3471-41B9-B7B9-F97E0A72D560}" sibTransId="{B26FBBB8-94DF-445B-A2D4-E279858C4C38}"/>
    <dgm:cxn modelId="{2BAC39BF-68F6-4787-91DD-55734238B319}" type="presParOf" srcId="{71FA792D-E3D4-4D1B-A713-E3DEC4D3E260}" destId="{6B9AC742-E403-46AB-A302-D646C6FE320A}" srcOrd="0" destOrd="0" presId="urn:microsoft.com/office/officeart/2008/layout/LinedList"/>
    <dgm:cxn modelId="{A7061B05-03B1-428F-BDDF-24143DF527A9}" type="presParOf" srcId="{71FA792D-E3D4-4D1B-A713-E3DEC4D3E260}" destId="{35127092-D7CF-4523-A515-4272C453E01F}" srcOrd="1" destOrd="0" presId="urn:microsoft.com/office/officeart/2008/layout/LinedList"/>
    <dgm:cxn modelId="{B8204405-3C1B-473A-B959-F71D8DCD075A}" type="presParOf" srcId="{35127092-D7CF-4523-A515-4272C453E01F}" destId="{F4DE4BF0-EE3E-49A2-964D-62E69992525B}" srcOrd="0" destOrd="0" presId="urn:microsoft.com/office/officeart/2008/layout/LinedList"/>
    <dgm:cxn modelId="{38746E2F-010A-4A63-BA9B-968F286BDE2F}" type="presParOf" srcId="{35127092-D7CF-4523-A515-4272C453E01F}" destId="{27D6D5FD-764D-4F77-A252-65C80DB2610B}" srcOrd="1" destOrd="0" presId="urn:microsoft.com/office/officeart/2008/layout/LinedList"/>
    <dgm:cxn modelId="{26F9AFF0-54D3-496E-AB63-1C118843FA2D}" type="presParOf" srcId="{71FA792D-E3D4-4D1B-A713-E3DEC4D3E260}" destId="{CC7776C1-A181-4708-BB11-96262525362B}" srcOrd="2" destOrd="0" presId="urn:microsoft.com/office/officeart/2008/layout/LinedList"/>
    <dgm:cxn modelId="{CBF6E94A-4257-416D-A316-6D5ABC06B8F2}" type="presParOf" srcId="{71FA792D-E3D4-4D1B-A713-E3DEC4D3E260}" destId="{7B5D8A83-C5AD-4FCA-AFA4-B8E281BCFCE8}" srcOrd="3" destOrd="0" presId="urn:microsoft.com/office/officeart/2008/layout/LinedList"/>
    <dgm:cxn modelId="{1BF86560-1841-4A6A-A221-4169C549E808}" type="presParOf" srcId="{7B5D8A83-C5AD-4FCA-AFA4-B8E281BCFCE8}" destId="{81F1A535-AE6A-4093-B10B-B3C9CB34F0CE}" srcOrd="0" destOrd="0" presId="urn:microsoft.com/office/officeart/2008/layout/LinedList"/>
    <dgm:cxn modelId="{10DE6530-5B29-49A3-8239-2F99CBA25E5F}" type="presParOf" srcId="{7B5D8A83-C5AD-4FCA-AFA4-B8E281BCFCE8}" destId="{FFBC4E3C-8F9C-4863-93D8-A24FF1B2A64C}" srcOrd="1" destOrd="0" presId="urn:microsoft.com/office/officeart/2008/layout/LinedList"/>
    <dgm:cxn modelId="{D1E21310-A3E7-46BD-9F83-10ADBC264365}" type="presParOf" srcId="{71FA792D-E3D4-4D1B-A713-E3DEC4D3E260}" destId="{D1FE192B-A999-4353-8A45-4E735E5934EB}" srcOrd="4" destOrd="0" presId="urn:microsoft.com/office/officeart/2008/layout/LinedList"/>
    <dgm:cxn modelId="{81649850-C9C7-4FAB-BEC0-BD7395FF1EF4}" type="presParOf" srcId="{71FA792D-E3D4-4D1B-A713-E3DEC4D3E260}" destId="{8A460337-4B3D-4C63-9A4F-3449752F4BC4}" srcOrd="5" destOrd="0" presId="urn:microsoft.com/office/officeart/2008/layout/LinedList"/>
    <dgm:cxn modelId="{69BAFDA3-FC6C-426F-A778-C4C5C3C370C1}" type="presParOf" srcId="{8A460337-4B3D-4C63-9A4F-3449752F4BC4}" destId="{2564273D-F70C-4E47-8831-B30A9D42B09D}" srcOrd="0" destOrd="0" presId="urn:microsoft.com/office/officeart/2008/layout/LinedList"/>
    <dgm:cxn modelId="{B2A756E7-4748-4820-A868-1F764A16EEFA}" type="presParOf" srcId="{8A460337-4B3D-4C63-9A4F-3449752F4BC4}" destId="{201800C1-13B7-40FC-A99F-5E5B3C704971}" srcOrd="1" destOrd="0" presId="urn:microsoft.com/office/officeart/2008/layout/LinedList"/>
    <dgm:cxn modelId="{9FC8CA5F-0E84-4BBE-821C-59FB8AE7CF73}" type="presParOf" srcId="{71FA792D-E3D4-4D1B-A713-E3DEC4D3E260}" destId="{515B4A4E-0AB6-446E-A009-A3EA095873FA}" srcOrd="6" destOrd="0" presId="urn:microsoft.com/office/officeart/2008/layout/LinedList"/>
    <dgm:cxn modelId="{199CF7D6-E12A-4F2D-889D-80884E58D6E0}" type="presParOf" srcId="{71FA792D-E3D4-4D1B-A713-E3DEC4D3E260}" destId="{03F12075-C0C8-4879-8A40-4C51D640D4C8}" srcOrd="7" destOrd="0" presId="urn:microsoft.com/office/officeart/2008/layout/LinedList"/>
    <dgm:cxn modelId="{A46A9E83-68C8-4E88-B03A-EE79D4BBE4B0}" type="presParOf" srcId="{03F12075-C0C8-4879-8A40-4C51D640D4C8}" destId="{0DA6B275-C9B7-48C2-90BE-FA8632AA5BBC}" srcOrd="0" destOrd="0" presId="urn:microsoft.com/office/officeart/2008/layout/LinedList"/>
    <dgm:cxn modelId="{554E8548-DD7E-44F8-AF03-81F243903CD6}" type="presParOf" srcId="{03F12075-C0C8-4879-8A40-4C51D640D4C8}" destId="{8196EAB0-4DF0-44B5-9E35-4FC5F6A1B9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DAED7C5-DC37-46ED-8F46-C62C44396330}" type="doc">
      <dgm:prSet loTypeId="urn:microsoft.com/office/officeart/2005/8/layout/radia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09ABC70-D56B-4923-B7EC-B439B3CE5C36}">
      <dgm:prSet phldrT="[Текст]"/>
      <dgm:spPr>
        <a:xfrm>
          <a:off x="2327969" y="1246598"/>
          <a:ext cx="830460" cy="830460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176CBA9-59B6-4BB6-A452-F9C0CB3CD082}" type="parTrans" cxnId="{395B7EBE-D47A-422D-8115-16DE0DD2C94B}">
      <dgm:prSet/>
      <dgm:spPr/>
      <dgm:t>
        <a:bodyPr/>
        <a:lstStyle/>
        <a:p>
          <a:endParaRPr lang="ru-RU"/>
        </a:p>
      </dgm:t>
    </dgm:pt>
    <dgm:pt modelId="{6D3F719F-10D1-44D3-81F7-AA895017EF61}" type="sibTrans" cxnId="{395B7EBE-D47A-422D-8115-16DE0DD2C94B}">
      <dgm:prSet/>
      <dgm:spPr/>
      <dgm:t>
        <a:bodyPr/>
        <a:lstStyle/>
        <a:p>
          <a:endParaRPr lang="ru-RU"/>
        </a:p>
      </dgm:t>
    </dgm:pt>
    <dgm:pt modelId="{B25B9D7D-731F-4B6A-B5D7-843E5007B4C5}">
      <dgm:prSet phldrT="[Текст]"/>
      <dgm:spPr>
        <a:xfrm>
          <a:off x="2327969" y="1966"/>
          <a:ext cx="830460" cy="83046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421C242-19FD-464E-AE19-EB42A50C18D8}" type="parTrans" cxnId="{C541EB49-E88C-48F1-8133-683A3446B0D7}">
      <dgm:prSet/>
      <dgm:spPr>
        <a:xfrm rot="16200000">
          <a:off x="2536114" y="1025889"/>
          <a:ext cx="414170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414170" y="13623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9BD4767-3BE8-410F-B5E5-841364F3BA89}" type="sibTrans" cxnId="{C541EB49-E88C-48F1-8133-683A3446B0D7}">
      <dgm:prSet/>
      <dgm:spPr/>
      <dgm:t>
        <a:bodyPr/>
        <a:lstStyle/>
        <a:p>
          <a:endParaRPr lang="ru-RU"/>
        </a:p>
      </dgm:t>
    </dgm:pt>
    <dgm:pt modelId="{0745BA5A-7C97-4B21-AC22-827EA6C57165}">
      <dgm:prSet phldrT="[Текст]"/>
      <dgm:spPr>
        <a:xfrm>
          <a:off x="3301061" y="470583"/>
          <a:ext cx="830460" cy="830460"/>
        </a:xfrm>
        <a:prstGeom prst="ellipse">
          <a:avLst/>
        </a:prstGeom>
        <a:solidFill>
          <a:srgbClr val="9BBB59">
            <a:hueOff val="1875044"/>
            <a:satOff val="-2813"/>
            <a:lumOff val="-45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50A5BFD-FC17-4F37-80E0-CDD91D9DB71E}" type="parTrans" cxnId="{E6F8F63F-DD5E-42AF-B705-5F76B34F5F3B}">
      <dgm:prSet/>
      <dgm:spPr>
        <a:xfrm rot="19285714">
          <a:off x="3022660" y="1260198"/>
          <a:ext cx="414170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414170" y="13623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E4FA153-79A6-453E-A40D-3DEE732BA74E}" type="sibTrans" cxnId="{E6F8F63F-DD5E-42AF-B705-5F76B34F5F3B}">
      <dgm:prSet/>
      <dgm:spPr/>
      <dgm:t>
        <a:bodyPr/>
        <a:lstStyle/>
        <a:p>
          <a:endParaRPr lang="ru-RU"/>
        </a:p>
      </dgm:t>
    </dgm:pt>
    <dgm:pt modelId="{5E7C2CE0-A795-442B-84AF-20EE04A27D98}">
      <dgm:prSet phldrT="[Текст]"/>
      <dgm:spPr>
        <a:xfrm>
          <a:off x="3541395" y="1523554"/>
          <a:ext cx="830460" cy="830460"/>
        </a:xfrm>
        <a:prstGeom prst="ellipse">
          <a:avLst/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74D7F2B-4FAF-4B55-AB8D-ED11394FCE1F}" type="parTrans" cxnId="{4DFC35DE-4A96-4E0C-83AA-7578B1BDF420}">
      <dgm:prSet/>
      <dgm:spPr>
        <a:xfrm rot="771429">
          <a:off x="3142827" y="1786683"/>
          <a:ext cx="414170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414170" y="13623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09CDF58-67B2-4B4A-B552-0C71E66FBA3B}" type="sibTrans" cxnId="{4DFC35DE-4A96-4E0C-83AA-7578B1BDF420}">
      <dgm:prSet/>
      <dgm:spPr/>
      <dgm:t>
        <a:bodyPr/>
        <a:lstStyle/>
        <a:p>
          <a:endParaRPr lang="ru-RU"/>
        </a:p>
      </dgm:t>
    </dgm:pt>
    <dgm:pt modelId="{F3FAC4C1-2279-4DFF-BA6C-1A07A3F6B6EF}">
      <dgm:prSet phldrT="[Текст]"/>
      <dgm:spPr>
        <a:xfrm>
          <a:off x="2867994" y="2367972"/>
          <a:ext cx="830460" cy="830460"/>
        </a:xfrm>
        <a:prstGeom prst="ellipse">
          <a:avLst/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текст</a:t>
          </a:r>
        </a:p>
      </dgm:t>
    </dgm:pt>
    <dgm:pt modelId="{88BC2857-8877-4417-85CE-0E30A55EAB5D}" type="parTrans" cxnId="{55952E80-157A-41AF-BB15-E715D0BB9156}">
      <dgm:prSet/>
      <dgm:spPr>
        <a:xfrm rot="3857143">
          <a:off x="2806127" y="2208892"/>
          <a:ext cx="414170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414170" y="13623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DF6FEF9-E1DB-4BB6-9597-B6891FDD0176}" type="sibTrans" cxnId="{55952E80-157A-41AF-BB15-E715D0BB9156}">
      <dgm:prSet/>
      <dgm:spPr/>
      <dgm:t>
        <a:bodyPr/>
        <a:lstStyle/>
        <a:p>
          <a:endParaRPr lang="ru-RU"/>
        </a:p>
      </dgm:t>
    </dgm:pt>
    <dgm:pt modelId="{03897D45-7F89-4A71-8684-5E6C6202E16D}">
      <dgm:prSet phldrT="[Текст]"/>
      <dgm:spPr>
        <a:xfrm>
          <a:off x="1787944" y="2367972"/>
          <a:ext cx="830460" cy="830460"/>
        </a:xfrm>
        <a:prstGeom prst="ellipse">
          <a:avLst/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текст</a:t>
          </a:r>
        </a:p>
      </dgm:t>
    </dgm:pt>
    <dgm:pt modelId="{40A50912-2DE3-4907-A308-D1B201BB9B77}" type="parTrans" cxnId="{93A58835-295A-4A89-AA6B-5246603200CD}">
      <dgm:prSet/>
      <dgm:spPr>
        <a:xfrm rot="6942857">
          <a:off x="2266102" y="2208892"/>
          <a:ext cx="414170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414170" y="13623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4123881-EE3A-43BC-9EC7-B7F64A519EC7}" type="sibTrans" cxnId="{93A58835-295A-4A89-AA6B-5246603200CD}">
      <dgm:prSet/>
      <dgm:spPr/>
      <dgm:t>
        <a:bodyPr/>
        <a:lstStyle/>
        <a:p>
          <a:endParaRPr lang="ru-RU"/>
        </a:p>
      </dgm:t>
    </dgm:pt>
    <dgm:pt modelId="{2BF0DC75-F626-4047-AD17-F70258307E94}">
      <dgm:prSet phldrT="[Текст]"/>
      <dgm:spPr>
        <a:xfrm>
          <a:off x="1114543" y="1523554"/>
          <a:ext cx="830460" cy="830460"/>
        </a:xfrm>
        <a:prstGeom prst="ellipse">
          <a:avLst/>
        </a:prstGeom>
        <a:solidFill>
          <a:srgbClr val="9BBB59">
            <a:hueOff val="9375220"/>
            <a:satOff val="-14067"/>
            <a:lumOff val="-228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текст</a:t>
          </a:r>
        </a:p>
      </dgm:t>
    </dgm:pt>
    <dgm:pt modelId="{2971BA16-CE9A-4A16-BBA0-3DB5E1E0E68F}" type="parTrans" cxnId="{39907540-93E5-47CB-93C4-1ED18E624A00}">
      <dgm:prSet/>
      <dgm:spPr>
        <a:xfrm rot="10028571">
          <a:off x="1929401" y="1786683"/>
          <a:ext cx="414170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414170" y="13623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5A00903-A37F-42F6-8D34-1A974AD3E552}" type="sibTrans" cxnId="{39907540-93E5-47CB-93C4-1ED18E624A00}">
      <dgm:prSet/>
      <dgm:spPr/>
      <dgm:t>
        <a:bodyPr/>
        <a:lstStyle/>
        <a:p>
          <a:endParaRPr lang="ru-RU"/>
        </a:p>
      </dgm:t>
    </dgm:pt>
    <dgm:pt modelId="{E2FB545A-0A47-4733-B722-6BA6C09FE5B6}">
      <dgm:prSet phldrT="[Текст]"/>
      <dgm:spPr>
        <a:xfrm>
          <a:off x="1354877" y="470583"/>
          <a:ext cx="830460" cy="830460"/>
        </a:xfrm>
        <a:prstGeom prst="ellipse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текст</a:t>
          </a:r>
        </a:p>
      </dgm:t>
    </dgm:pt>
    <dgm:pt modelId="{37AD041D-9C67-433E-AEFB-70C9E182A1A8}" type="parTrans" cxnId="{CA49B7D7-232D-4ED9-8717-E9174FA163BE}">
      <dgm:prSet/>
      <dgm:spPr>
        <a:xfrm rot="13114286">
          <a:off x="2049568" y="1260198"/>
          <a:ext cx="414170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414170" y="13623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FED917B-9036-4630-890D-AA494C5AD084}" type="sibTrans" cxnId="{CA49B7D7-232D-4ED9-8717-E9174FA163BE}">
      <dgm:prSet/>
      <dgm:spPr/>
      <dgm:t>
        <a:bodyPr/>
        <a:lstStyle/>
        <a:p>
          <a:endParaRPr lang="ru-RU"/>
        </a:p>
      </dgm:t>
    </dgm:pt>
    <dgm:pt modelId="{2D0B16F3-1BC3-45D7-A39E-1BCB1A5117B6}" type="pres">
      <dgm:prSet presAssocID="{9DAED7C5-DC37-46ED-8F46-C62C4439633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0D2DA7-94FF-46F8-A9B5-412A5EF167C4}" type="pres">
      <dgm:prSet presAssocID="{009ABC70-D56B-4923-B7EC-B439B3CE5C36}" presName="centerShape" presStyleLbl="node0" presStyleIdx="0" presStyleCnt="1"/>
      <dgm:spPr/>
      <dgm:t>
        <a:bodyPr/>
        <a:lstStyle/>
        <a:p>
          <a:endParaRPr lang="ru-RU"/>
        </a:p>
      </dgm:t>
    </dgm:pt>
    <dgm:pt modelId="{40DC2466-4653-4571-A4DF-E60705421E83}" type="pres">
      <dgm:prSet presAssocID="{3421C242-19FD-464E-AE19-EB42A50C18D8}" presName="Name9" presStyleLbl="parChTrans1D2" presStyleIdx="0" presStyleCnt="7"/>
      <dgm:spPr/>
      <dgm:t>
        <a:bodyPr/>
        <a:lstStyle/>
        <a:p>
          <a:endParaRPr lang="ru-RU"/>
        </a:p>
      </dgm:t>
    </dgm:pt>
    <dgm:pt modelId="{18EB5A4C-2E9F-4AC6-A0D0-7BEFFD3B4655}" type="pres">
      <dgm:prSet presAssocID="{3421C242-19FD-464E-AE19-EB42A50C18D8}" presName="connTx" presStyleLbl="parChTrans1D2" presStyleIdx="0" presStyleCnt="7"/>
      <dgm:spPr/>
      <dgm:t>
        <a:bodyPr/>
        <a:lstStyle/>
        <a:p>
          <a:endParaRPr lang="ru-RU"/>
        </a:p>
      </dgm:t>
    </dgm:pt>
    <dgm:pt modelId="{A5BF24BB-EB24-400C-896E-837C9E240ABB}" type="pres">
      <dgm:prSet presAssocID="{B25B9D7D-731F-4B6A-B5D7-843E5007B4C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0324C-CC5D-4F4E-B259-0E13A26BDEFE}" type="pres">
      <dgm:prSet presAssocID="{450A5BFD-FC17-4F37-80E0-CDD91D9DB71E}" presName="Name9" presStyleLbl="parChTrans1D2" presStyleIdx="1" presStyleCnt="7"/>
      <dgm:spPr/>
      <dgm:t>
        <a:bodyPr/>
        <a:lstStyle/>
        <a:p>
          <a:endParaRPr lang="ru-RU"/>
        </a:p>
      </dgm:t>
    </dgm:pt>
    <dgm:pt modelId="{28483E4A-FD98-49B3-A2EC-1609E0C335F7}" type="pres">
      <dgm:prSet presAssocID="{450A5BFD-FC17-4F37-80E0-CDD91D9DB71E}" presName="connTx" presStyleLbl="parChTrans1D2" presStyleIdx="1" presStyleCnt="7"/>
      <dgm:spPr/>
      <dgm:t>
        <a:bodyPr/>
        <a:lstStyle/>
        <a:p>
          <a:endParaRPr lang="ru-RU"/>
        </a:p>
      </dgm:t>
    </dgm:pt>
    <dgm:pt modelId="{9D5DF7DF-BD5B-4424-889E-FCB1C3C10FB6}" type="pres">
      <dgm:prSet presAssocID="{0745BA5A-7C97-4B21-AC22-827EA6C5716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5117C-5673-4359-84EF-FDDD7CF36C82}" type="pres">
      <dgm:prSet presAssocID="{974D7F2B-4FAF-4B55-AB8D-ED11394FCE1F}" presName="Name9" presStyleLbl="parChTrans1D2" presStyleIdx="2" presStyleCnt="7"/>
      <dgm:spPr/>
      <dgm:t>
        <a:bodyPr/>
        <a:lstStyle/>
        <a:p>
          <a:endParaRPr lang="ru-RU"/>
        </a:p>
      </dgm:t>
    </dgm:pt>
    <dgm:pt modelId="{B93E2564-688C-4BBF-8F13-85AB8C490DBF}" type="pres">
      <dgm:prSet presAssocID="{974D7F2B-4FAF-4B55-AB8D-ED11394FCE1F}" presName="connTx" presStyleLbl="parChTrans1D2" presStyleIdx="2" presStyleCnt="7"/>
      <dgm:spPr/>
      <dgm:t>
        <a:bodyPr/>
        <a:lstStyle/>
        <a:p>
          <a:endParaRPr lang="ru-RU"/>
        </a:p>
      </dgm:t>
    </dgm:pt>
    <dgm:pt modelId="{9FE5230A-B730-4AAD-BC62-A154D07C3F16}" type="pres">
      <dgm:prSet presAssocID="{5E7C2CE0-A795-442B-84AF-20EE04A27D9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BAEEE-F63D-4DE3-8CB7-D5B7F6940441}" type="pres">
      <dgm:prSet presAssocID="{88BC2857-8877-4417-85CE-0E30A55EAB5D}" presName="Name9" presStyleLbl="parChTrans1D2" presStyleIdx="3" presStyleCnt="7"/>
      <dgm:spPr/>
      <dgm:t>
        <a:bodyPr/>
        <a:lstStyle/>
        <a:p>
          <a:endParaRPr lang="ru-RU"/>
        </a:p>
      </dgm:t>
    </dgm:pt>
    <dgm:pt modelId="{F5693AA6-0E6A-445C-8AFA-F1E3E5FFFE33}" type="pres">
      <dgm:prSet presAssocID="{88BC2857-8877-4417-85CE-0E30A55EAB5D}" presName="connTx" presStyleLbl="parChTrans1D2" presStyleIdx="3" presStyleCnt="7"/>
      <dgm:spPr/>
      <dgm:t>
        <a:bodyPr/>
        <a:lstStyle/>
        <a:p>
          <a:endParaRPr lang="ru-RU"/>
        </a:p>
      </dgm:t>
    </dgm:pt>
    <dgm:pt modelId="{6E0AB8F0-522F-4E1C-BE30-BE5BF4E7FC99}" type="pres">
      <dgm:prSet presAssocID="{F3FAC4C1-2279-4DFF-BA6C-1A07A3F6B6E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C74EE-A7DF-4EDF-A339-2D3B4EB2F0DB}" type="pres">
      <dgm:prSet presAssocID="{40A50912-2DE3-4907-A308-D1B201BB9B77}" presName="Name9" presStyleLbl="parChTrans1D2" presStyleIdx="4" presStyleCnt="7"/>
      <dgm:spPr/>
      <dgm:t>
        <a:bodyPr/>
        <a:lstStyle/>
        <a:p>
          <a:endParaRPr lang="ru-RU"/>
        </a:p>
      </dgm:t>
    </dgm:pt>
    <dgm:pt modelId="{52F9E9D4-FBBA-4418-A8E3-5AD62EC631D3}" type="pres">
      <dgm:prSet presAssocID="{40A50912-2DE3-4907-A308-D1B201BB9B77}" presName="connTx" presStyleLbl="parChTrans1D2" presStyleIdx="4" presStyleCnt="7"/>
      <dgm:spPr/>
      <dgm:t>
        <a:bodyPr/>
        <a:lstStyle/>
        <a:p>
          <a:endParaRPr lang="ru-RU"/>
        </a:p>
      </dgm:t>
    </dgm:pt>
    <dgm:pt modelId="{0D49EE6D-D120-452B-A23C-BA52BBFE031D}" type="pres">
      <dgm:prSet presAssocID="{03897D45-7F89-4A71-8684-5E6C6202E16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4FFE5-9733-40AF-A22C-3F6006B8C7B9}" type="pres">
      <dgm:prSet presAssocID="{2971BA16-CE9A-4A16-BBA0-3DB5E1E0E68F}" presName="Name9" presStyleLbl="parChTrans1D2" presStyleIdx="5" presStyleCnt="7"/>
      <dgm:spPr/>
      <dgm:t>
        <a:bodyPr/>
        <a:lstStyle/>
        <a:p>
          <a:endParaRPr lang="ru-RU"/>
        </a:p>
      </dgm:t>
    </dgm:pt>
    <dgm:pt modelId="{756F4243-F158-4071-B374-E1971308F430}" type="pres">
      <dgm:prSet presAssocID="{2971BA16-CE9A-4A16-BBA0-3DB5E1E0E68F}" presName="connTx" presStyleLbl="parChTrans1D2" presStyleIdx="5" presStyleCnt="7"/>
      <dgm:spPr/>
      <dgm:t>
        <a:bodyPr/>
        <a:lstStyle/>
        <a:p>
          <a:endParaRPr lang="ru-RU"/>
        </a:p>
      </dgm:t>
    </dgm:pt>
    <dgm:pt modelId="{3C4B0551-4C2F-4CCD-80C6-5FEEF1BAEBFB}" type="pres">
      <dgm:prSet presAssocID="{2BF0DC75-F626-4047-AD17-F70258307E9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672BB-EBB6-4EC9-9C73-D1F9FDADA362}" type="pres">
      <dgm:prSet presAssocID="{37AD041D-9C67-433E-AEFB-70C9E182A1A8}" presName="Name9" presStyleLbl="parChTrans1D2" presStyleIdx="6" presStyleCnt="7"/>
      <dgm:spPr/>
      <dgm:t>
        <a:bodyPr/>
        <a:lstStyle/>
        <a:p>
          <a:endParaRPr lang="ru-RU"/>
        </a:p>
      </dgm:t>
    </dgm:pt>
    <dgm:pt modelId="{FDBD725C-34E2-4B31-A306-AED525313D32}" type="pres">
      <dgm:prSet presAssocID="{37AD041D-9C67-433E-AEFB-70C9E182A1A8}" presName="connTx" presStyleLbl="parChTrans1D2" presStyleIdx="6" presStyleCnt="7"/>
      <dgm:spPr/>
      <dgm:t>
        <a:bodyPr/>
        <a:lstStyle/>
        <a:p>
          <a:endParaRPr lang="ru-RU"/>
        </a:p>
      </dgm:t>
    </dgm:pt>
    <dgm:pt modelId="{D01AB689-AEB2-40FF-8BD4-FCD1E5D0C686}" type="pres">
      <dgm:prSet presAssocID="{E2FB545A-0A47-4733-B722-6BA6C09FE5B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41EB49-E88C-48F1-8133-683A3446B0D7}" srcId="{009ABC70-D56B-4923-B7EC-B439B3CE5C36}" destId="{B25B9D7D-731F-4B6A-B5D7-843E5007B4C5}" srcOrd="0" destOrd="0" parTransId="{3421C242-19FD-464E-AE19-EB42A50C18D8}" sibTransId="{49BD4767-3BE8-410F-B5E5-841364F3BA89}"/>
    <dgm:cxn modelId="{099AB8C2-861D-4295-8DA5-7EBFE2D81A2F}" type="presOf" srcId="{40A50912-2DE3-4907-A308-D1B201BB9B77}" destId="{C20C74EE-A7DF-4EDF-A339-2D3B4EB2F0DB}" srcOrd="0" destOrd="0" presId="urn:microsoft.com/office/officeart/2005/8/layout/radial1"/>
    <dgm:cxn modelId="{10CF9663-E62F-4252-8B80-223FF44ACB6B}" type="presOf" srcId="{450A5BFD-FC17-4F37-80E0-CDD91D9DB71E}" destId="{EC10324C-CC5D-4F4E-B259-0E13A26BDEFE}" srcOrd="0" destOrd="0" presId="urn:microsoft.com/office/officeart/2005/8/layout/radial1"/>
    <dgm:cxn modelId="{40A58A17-DBB5-495D-8051-DE5B98CE5D57}" type="presOf" srcId="{B25B9D7D-731F-4B6A-B5D7-843E5007B4C5}" destId="{A5BF24BB-EB24-400C-896E-837C9E240ABB}" srcOrd="0" destOrd="0" presId="urn:microsoft.com/office/officeart/2005/8/layout/radial1"/>
    <dgm:cxn modelId="{3D70AA2E-9C47-47FC-98F4-F2386C6A1EAD}" type="presOf" srcId="{3421C242-19FD-464E-AE19-EB42A50C18D8}" destId="{18EB5A4C-2E9F-4AC6-A0D0-7BEFFD3B4655}" srcOrd="1" destOrd="0" presId="urn:microsoft.com/office/officeart/2005/8/layout/radial1"/>
    <dgm:cxn modelId="{93A58835-295A-4A89-AA6B-5246603200CD}" srcId="{009ABC70-D56B-4923-B7EC-B439B3CE5C36}" destId="{03897D45-7F89-4A71-8684-5E6C6202E16D}" srcOrd="4" destOrd="0" parTransId="{40A50912-2DE3-4907-A308-D1B201BB9B77}" sibTransId="{74123881-EE3A-43BC-9EC7-B7F64A519EC7}"/>
    <dgm:cxn modelId="{50E1C92C-10F8-4568-8503-DFCBE5E5FC28}" type="presOf" srcId="{2971BA16-CE9A-4A16-BBA0-3DB5E1E0E68F}" destId="{756F4243-F158-4071-B374-E1971308F430}" srcOrd="1" destOrd="0" presId="urn:microsoft.com/office/officeart/2005/8/layout/radial1"/>
    <dgm:cxn modelId="{80AD9596-147C-4163-AD28-FE00A23C6678}" type="presOf" srcId="{88BC2857-8877-4417-85CE-0E30A55EAB5D}" destId="{5C8BAEEE-F63D-4DE3-8CB7-D5B7F6940441}" srcOrd="0" destOrd="0" presId="urn:microsoft.com/office/officeart/2005/8/layout/radial1"/>
    <dgm:cxn modelId="{E6F8F63F-DD5E-42AF-B705-5F76B34F5F3B}" srcId="{009ABC70-D56B-4923-B7EC-B439B3CE5C36}" destId="{0745BA5A-7C97-4B21-AC22-827EA6C57165}" srcOrd="1" destOrd="0" parTransId="{450A5BFD-FC17-4F37-80E0-CDD91D9DB71E}" sibTransId="{6E4FA153-79A6-453E-A40D-3DEE732BA74E}"/>
    <dgm:cxn modelId="{85DE4876-5951-4A06-AC65-5FAE64C45EEA}" type="presOf" srcId="{37AD041D-9C67-433E-AEFB-70C9E182A1A8}" destId="{BF4672BB-EBB6-4EC9-9C73-D1F9FDADA362}" srcOrd="0" destOrd="0" presId="urn:microsoft.com/office/officeart/2005/8/layout/radial1"/>
    <dgm:cxn modelId="{A969BB2A-570D-48B7-8D80-DD4BBBA49613}" type="presOf" srcId="{03897D45-7F89-4A71-8684-5E6C6202E16D}" destId="{0D49EE6D-D120-452B-A23C-BA52BBFE031D}" srcOrd="0" destOrd="0" presId="urn:microsoft.com/office/officeart/2005/8/layout/radial1"/>
    <dgm:cxn modelId="{395B7EBE-D47A-422D-8115-16DE0DD2C94B}" srcId="{9DAED7C5-DC37-46ED-8F46-C62C44396330}" destId="{009ABC70-D56B-4923-B7EC-B439B3CE5C36}" srcOrd="0" destOrd="0" parTransId="{0176CBA9-59B6-4BB6-A452-F9C0CB3CD082}" sibTransId="{6D3F719F-10D1-44D3-81F7-AA895017EF61}"/>
    <dgm:cxn modelId="{55952E80-157A-41AF-BB15-E715D0BB9156}" srcId="{009ABC70-D56B-4923-B7EC-B439B3CE5C36}" destId="{F3FAC4C1-2279-4DFF-BA6C-1A07A3F6B6EF}" srcOrd="3" destOrd="0" parTransId="{88BC2857-8877-4417-85CE-0E30A55EAB5D}" sibTransId="{CDF6FEF9-E1DB-4BB6-9597-B6891FDD0176}"/>
    <dgm:cxn modelId="{18C6B22D-E5A5-40A1-8C25-A7D65F7B0317}" type="presOf" srcId="{0745BA5A-7C97-4B21-AC22-827EA6C57165}" destId="{9D5DF7DF-BD5B-4424-889E-FCB1C3C10FB6}" srcOrd="0" destOrd="0" presId="urn:microsoft.com/office/officeart/2005/8/layout/radial1"/>
    <dgm:cxn modelId="{39907540-93E5-47CB-93C4-1ED18E624A00}" srcId="{009ABC70-D56B-4923-B7EC-B439B3CE5C36}" destId="{2BF0DC75-F626-4047-AD17-F70258307E94}" srcOrd="5" destOrd="0" parTransId="{2971BA16-CE9A-4A16-BBA0-3DB5E1E0E68F}" sibTransId="{F5A00903-A37F-42F6-8D34-1A974AD3E552}"/>
    <dgm:cxn modelId="{08723B5F-05C5-48CE-BF4D-F41CF66B5705}" type="presOf" srcId="{9DAED7C5-DC37-46ED-8F46-C62C44396330}" destId="{2D0B16F3-1BC3-45D7-A39E-1BCB1A5117B6}" srcOrd="0" destOrd="0" presId="urn:microsoft.com/office/officeart/2005/8/layout/radial1"/>
    <dgm:cxn modelId="{CCEE586C-E767-417B-962A-2DAFBFC9EA10}" type="presOf" srcId="{5E7C2CE0-A795-442B-84AF-20EE04A27D98}" destId="{9FE5230A-B730-4AAD-BC62-A154D07C3F16}" srcOrd="0" destOrd="0" presId="urn:microsoft.com/office/officeart/2005/8/layout/radial1"/>
    <dgm:cxn modelId="{979E2622-82F6-43C0-A750-7B99CF90587A}" type="presOf" srcId="{974D7F2B-4FAF-4B55-AB8D-ED11394FCE1F}" destId="{1CA5117C-5673-4359-84EF-FDDD7CF36C82}" srcOrd="0" destOrd="0" presId="urn:microsoft.com/office/officeart/2005/8/layout/radial1"/>
    <dgm:cxn modelId="{58858CEF-DA99-4B0C-933D-BA26A8B09AD2}" type="presOf" srcId="{450A5BFD-FC17-4F37-80E0-CDD91D9DB71E}" destId="{28483E4A-FD98-49B3-A2EC-1609E0C335F7}" srcOrd="1" destOrd="0" presId="urn:microsoft.com/office/officeart/2005/8/layout/radial1"/>
    <dgm:cxn modelId="{F4D0C43C-815D-418C-B2DE-75450123992B}" type="presOf" srcId="{974D7F2B-4FAF-4B55-AB8D-ED11394FCE1F}" destId="{B93E2564-688C-4BBF-8F13-85AB8C490DBF}" srcOrd="1" destOrd="0" presId="urn:microsoft.com/office/officeart/2005/8/layout/radial1"/>
    <dgm:cxn modelId="{90C23890-AEF9-4E40-BF40-F9654D9C3C0E}" type="presOf" srcId="{009ABC70-D56B-4923-B7EC-B439B3CE5C36}" destId="{DC0D2DA7-94FF-46F8-A9B5-412A5EF167C4}" srcOrd="0" destOrd="0" presId="urn:microsoft.com/office/officeart/2005/8/layout/radial1"/>
    <dgm:cxn modelId="{4DFC35DE-4A96-4E0C-83AA-7578B1BDF420}" srcId="{009ABC70-D56B-4923-B7EC-B439B3CE5C36}" destId="{5E7C2CE0-A795-442B-84AF-20EE04A27D98}" srcOrd="2" destOrd="0" parTransId="{974D7F2B-4FAF-4B55-AB8D-ED11394FCE1F}" sibTransId="{009CDF58-67B2-4B4A-B552-0C71E66FBA3B}"/>
    <dgm:cxn modelId="{038EAFEF-DE35-47A4-8917-F56E1CF531C8}" type="presOf" srcId="{F3FAC4C1-2279-4DFF-BA6C-1A07A3F6B6EF}" destId="{6E0AB8F0-522F-4E1C-BE30-BE5BF4E7FC99}" srcOrd="0" destOrd="0" presId="urn:microsoft.com/office/officeart/2005/8/layout/radial1"/>
    <dgm:cxn modelId="{B1FE07E6-43B0-4569-8A11-86159F0634FF}" type="presOf" srcId="{88BC2857-8877-4417-85CE-0E30A55EAB5D}" destId="{F5693AA6-0E6A-445C-8AFA-F1E3E5FFFE33}" srcOrd="1" destOrd="0" presId="urn:microsoft.com/office/officeart/2005/8/layout/radial1"/>
    <dgm:cxn modelId="{E69BF11F-6DF5-4D8D-8621-ED5D340DF7E1}" type="presOf" srcId="{E2FB545A-0A47-4733-B722-6BA6C09FE5B6}" destId="{D01AB689-AEB2-40FF-8BD4-FCD1E5D0C686}" srcOrd="0" destOrd="0" presId="urn:microsoft.com/office/officeart/2005/8/layout/radial1"/>
    <dgm:cxn modelId="{EE7EEB38-87D7-4B2F-AD0F-D9CFD2B33475}" type="presOf" srcId="{40A50912-2DE3-4907-A308-D1B201BB9B77}" destId="{52F9E9D4-FBBA-4418-A8E3-5AD62EC631D3}" srcOrd="1" destOrd="0" presId="urn:microsoft.com/office/officeart/2005/8/layout/radial1"/>
    <dgm:cxn modelId="{8F3D9A55-6835-42C5-89C9-06A1AF04AC92}" type="presOf" srcId="{2971BA16-CE9A-4A16-BBA0-3DB5E1E0E68F}" destId="{6F54FFE5-9733-40AF-A22C-3F6006B8C7B9}" srcOrd="0" destOrd="0" presId="urn:microsoft.com/office/officeart/2005/8/layout/radial1"/>
    <dgm:cxn modelId="{4FFB74B1-B154-4FB8-AD44-494DD90C6A6B}" type="presOf" srcId="{37AD041D-9C67-433E-AEFB-70C9E182A1A8}" destId="{FDBD725C-34E2-4B31-A306-AED525313D32}" srcOrd="1" destOrd="0" presId="urn:microsoft.com/office/officeart/2005/8/layout/radial1"/>
    <dgm:cxn modelId="{4BEAB09B-52D4-42F6-927B-FE3E384CBA53}" type="presOf" srcId="{2BF0DC75-F626-4047-AD17-F70258307E94}" destId="{3C4B0551-4C2F-4CCD-80C6-5FEEF1BAEBFB}" srcOrd="0" destOrd="0" presId="urn:microsoft.com/office/officeart/2005/8/layout/radial1"/>
    <dgm:cxn modelId="{CA49B7D7-232D-4ED9-8717-E9174FA163BE}" srcId="{009ABC70-D56B-4923-B7EC-B439B3CE5C36}" destId="{E2FB545A-0A47-4733-B722-6BA6C09FE5B6}" srcOrd="6" destOrd="0" parTransId="{37AD041D-9C67-433E-AEFB-70C9E182A1A8}" sibTransId="{8FED917B-9036-4630-890D-AA494C5AD084}"/>
    <dgm:cxn modelId="{0C7106C5-C10E-42C9-B94B-2E4C26EF2536}" type="presOf" srcId="{3421C242-19FD-464E-AE19-EB42A50C18D8}" destId="{40DC2466-4653-4571-A4DF-E60705421E83}" srcOrd="0" destOrd="0" presId="urn:microsoft.com/office/officeart/2005/8/layout/radial1"/>
    <dgm:cxn modelId="{EAB0A0FA-8287-4DB7-BD1F-29849F9B474F}" type="presParOf" srcId="{2D0B16F3-1BC3-45D7-A39E-1BCB1A5117B6}" destId="{DC0D2DA7-94FF-46F8-A9B5-412A5EF167C4}" srcOrd="0" destOrd="0" presId="urn:microsoft.com/office/officeart/2005/8/layout/radial1"/>
    <dgm:cxn modelId="{3FB6B52D-972F-4B14-B540-2A0F32F0AB62}" type="presParOf" srcId="{2D0B16F3-1BC3-45D7-A39E-1BCB1A5117B6}" destId="{40DC2466-4653-4571-A4DF-E60705421E83}" srcOrd="1" destOrd="0" presId="urn:microsoft.com/office/officeart/2005/8/layout/radial1"/>
    <dgm:cxn modelId="{BA6CF76A-985A-4D1A-8F77-FD13ABD58189}" type="presParOf" srcId="{40DC2466-4653-4571-A4DF-E60705421E83}" destId="{18EB5A4C-2E9F-4AC6-A0D0-7BEFFD3B4655}" srcOrd="0" destOrd="0" presId="urn:microsoft.com/office/officeart/2005/8/layout/radial1"/>
    <dgm:cxn modelId="{068DE2BE-DC8E-4CB8-813C-6A89D44A2B27}" type="presParOf" srcId="{2D0B16F3-1BC3-45D7-A39E-1BCB1A5117B6}" destId="{A5BF24BB-EB24-400C-896E-837C9E240ABB}" srcOrd="2" destOrd="0" presId="urn:microsoft.com/office/officeart/2005/8/layout/radial1"/>
    <dgm:cxn modelId="{920204B8-56A7-4CF9-B0E2-1F97EF071F74}" type="presParOf" srcId="{2D0B16F3-1BC3-45D7-A39E-1BCB1A5117B6}" destId="{EC10324C-CC5D-4F4E-B259-0E13A26BDEFE}" srcOrd="3" destOrd="0" presId="urn:microsoft.com/office/officeart/2005/8/layout/radial1"/>
    <dgm:cxn modelId="{09DDEE5B-0832-492B-9D41-F7B5A67AEFE2}" type="presParOf" srcId="{EC10324C-CC5D-4F4E-B259-0E13A26BDEFE}" destId="{28483E4A-FD98-49B3-A2EC-1609E0C335F7}" srcOrd="0" destOrd="0" presId="urn:microsoft.com/office/officeart/2005/8/layout/radial1"/>
    <dgm:cxn modelId="{28F5E4E7-8D40-4E14-A5EA-6A4D13D23E96}" type="presParOf" srcId="{2D0B16F3-1BC3-45D7-A39E-1BCB1A5117B6}" destId="{9D5DF7DF-BD5B-4424-889E-FCB1C3C10FB6}" srcOrd="4" destOrd="0" presId="urn:microsoft.com/office/officeart/2005/8/layout/radial1"/>
    <dgm:cxn modelId="{C81B659C-D956-41CF-8B15-42A3E45564CF}" type="presParOf" srcId="{2D0B16F3-1BC3-45D7-A39E-1BCB1A5117B6}" destId="{1CA5117C-5673-4359-84EF-FDDD7CF36C82}" srcOrd="5" destOrd="0" presId="urn:microsoft.com/office/officeart/2005/8/layout/radial1"/>
    <dgm:cxn modelId="{282DED0E-E23B-427E-A3CA-F6122AE9D93E}" type="presParOf" srcId="{1CA5117C-5673-4359-84EF-FDDD7CF36C82}" destId="{B93E2564-688C-4BBF-8F13-85AB8C490DBF}" srcOrd="0" destOrd="0" presId="urn:microsoft.com/office/officeart/2005/8/layout/radial1"/>
    <dgm:cxn modelId="{68597B6B-3CA6-4E4C-BE56-0C18395426E1}" type="presParOf" srcId="{2D0B16F3-1BC3-45D7-A39E-1BCB1A5117B6}" destId="{9FE5230A-B730-4AAD-BC62-A154D07C3F16}" srcOrd="6" destOrd="0" presId="urn:microsoft.com/office/officeart/2005/8/layout/radial1"/>
    <dgm:cxn modelId="{4220049E-B7C2-4B0F-8812-02E40FDB5632}" type="presParOf" srcId="{2D0B16F3-1BC3-45D7-A39E-1BCB1A5117B6}" destId="{5C8BAEEE-F63D-4DE3-8CB7-D5B7F6940441}" srcOrd="7" destOrd="0" presId="urn:microsoft.com/office/officeart/2005/8/layout/radial1"/>
    <dgm:cxn modelId="{30019369-FE93-4B1A-B2E4-E01F31BFF42F}" type="presParOf" srcId="{5C8BAEEE-F63D-4DE3-8CB7-D5B7F6940441}" destId="{F5693AA6-0E6A-445C-8AFA-F1E3E5FFFE33}" srcOrd="0" destOrd="0" presId="urn:microsoft.com/office/officeart/2005/8/layout/radial1"/>
    <dgm:cxn modelId="{761C0174-5464-43FD-9FC1-696F0FDFC29C}" type="presParOf" srcId="{2D0B16F3-1BC3-45D7-A39E-1BCB1A5117B6}" destId="{6E0AB8F0-522F-4E1C-BE30-BE5BF4E7FC99}" srcOrd="8" destOrd="0" presId="urn:microsoft.com/office/officeart/2005/8/layout/radial1"/>
    <dgm:cxn modelId="{7FE0B764-7E0A-4535-911F-E06906222E14}" type="presParOf" srcId="{2D0B16F3-1BC3-45D7-A39E-1BCB1A5117B6}" destId="{C20C74EE-A7DF-4EDF-A339-2D3B4EB2F0DB}" srcOrd="9" destOrd="0" presId="urn:microsoft.com/office/officeart/2005/8/layout/radial1"/>
    <dgm:cxn modelId="{C4A1C488-4D2F-4D39-ABD6-D275C233C8AC}" type="presParOf" srcId="{C20C74EE-A7DF-4EDF-A339-2D3B4EB2F0DB}" destId="{52F9E9D4-FBBA-4418-A8E3-5AD62EC631D3}" srcOrd="0" destOrd="0" presId="urn:microsoft.com/office/officeart/2005/8/layout/radial1"/>
    <dgm:cxn modelId="{F8805BDE-A61E-475E-BDD0-409C179B5868}" type="presParOf" srcId="{2D0B16F3-1BC3-45D7-A39E-1BCB1A5117B6}" destId="{0D49EE6D-D120-452B-A23C-BA52BBFE031D}" srcOrd="10" destOrd="0" presId="urn:microsoft.com/office/officeart/2005/8/layout/radial1"/>
    <dgm:cxn modelId="{D89B2BB7-65E6-43DB-B402-C5B2A592B877}" type="presParOf" srcId="{2D0B16F3-1BC3-45D7-A39E-1BCB1A5117B6}" destId="{6F54FFE5-9733-40AF-A22C-3F6006B8C7B9}" srcOrd="11" destOrd="0" presId="urn:microsoft.com/office/officeart/2005/8/layout/radial1"/>
    <dgm:cxn modelId="{D7F73257-4435-4E82-9256-850FEF1E3C0A}" type="presParOf" srcId="{6F54FFE5-9733-40AF-A22C-3F6006B8C7B9}" destId="{756F4243-F158-4071-B374-E1971308F430}" srcOrd="0" destOrd="0" presId="urn:microsoft.com/office/officeart/2005/8/layout/radial1"/>
    <dgm:cxn modelId="{5291AE40-9A5E-4C76-A540-A3CDDACCE8C7}" type="presParOf" srcId="{2D0B16F3-1BC3-45D7-A39E-1BCB1A5117B6}" destId="{3C4B0551-4C2F-4CCD-80C6-5FEEF1BAEBFB}" srcOrd="12" destOrd="0" presId="urn:microsoft.com/office/officeart/2005/8/layout/radial1"/>
    <dgm:cxn modelId="{00F6E525-E247-4197-8D46-2A90BBAF404E}" type="presParOf" srcId="{2D0B16F3-1BC3-45D7-A39E-1BCB1A5117B6}" destId="{BF4672BB-EBB6-4EC9-9C73-D1F9FDADA362}" srcOrd="13" destOrd="0" presId="urn:microsoft.com/office/officeart/2005/8/layout/radial1"/>
    <dgm:cxn modelId="{16575634-47F4-4903-B901-BE85C8B8AA5B}" type="presParOf" srcId="{BF4672BB-EBB6-4EC9-9C73-D1F9FDADA362}" destId="{FDBD725C-34E2-4B31-A306-AED525313D32}" srcOrd="0" destOrd="0" presId="urn:microsoft.com/office/officeart/2005/8/layout/radial1"/>
    <dgm:cxn modelId="{5A175907-5535-43A4-9759-555FCDD7645D}" type="presParOf" srcId="{2D0B16F3-1BC3-45D7-A39E-1BCB1A5117B6}" destId="{D01AB689-AEB2-40FF-8BD4-FCD1E5D0C686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AA432-805A-4DC2-BCCC-32E9207AB943}" type="doc">
      <dgm:prSet loTypeId="urn:microsoft.com/office/officeart/2005/8/layout/chevron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F4A4AE4-CE84-416D-83BD-69038CB7CA08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15EE4F11-43A8-46B5-9067-2BC2856BD6F6}" type="parTrans" cxnId="{CD9548C1-E083-4E6E-9500-3DD7A08DFE67}">
      <dgm:prSet/>
      <dgm:spPr/>
      <dgm:t>
        <a:bodyPr/>
        <a:lstStyle/>
        <a:p>
          <a:endParaRPr lang="ru-RU"/>
        </a:p>
      </dgm:t>
    </dgm:pt>
    <dgm:pt modelId="{014AA094-225D-49A4-8893-8CF3ABF61BF4}" type="sibTrans" cxnId="{CD9548C1-E083-4E6E-9500-3DD7A08DFE67}">
      <dgm:prSet/>
      <dgm:spPr/>
      <dgm:t>
        <a:bodyPr/>
        <a:lstStyle/>
        <a:p>
          <a:endParaRPr lang="ru-RU"/>
        </a:p>
      </dgm:t>
    </dgm:pt>
    <dgm:pt modelId="{E6F51E8F-F346-4A27-8CAB-7263D8DEF2D2}">
      <dgm:prSet phldrT="[Текст]"/>
      <dgm:spPr/>
      <dgm:t>
        <a:bodyPr/>
        <a:lstStyle/>
        <a:p>
          <a:r>
            <a:rPr lang="ru-RU" dirty="0"/>
            <a:t>интеллектуально одаренных</a:t>
          </a:r>
        </a:p>
      </dgm:t>
    </dgm:pt>
    <dgm:pt modelId="{13FE6ADE-ABEA-46D3-A261-143F70AAAFCD}" type="parTrans" cxnId="{268065F0-91E9-4ED0-B76D-1C4587EFA443}">
      <dgm:prSet/>
      <dgm:spPr/>
      <dgm:t>
        <a:bodyPr/>
        <a:lstStyle/>
        <a:p>
          <a:endParaRPr lang="ru-RU"/>
        </a:p>
      </dgm:t>
    </dgm:pt>
    <dgm:pt modelId="{816C21DC-C57F-4E98-9E1D-0550AEC66EC0}" type="sibTrans" cxnId="{268065F0-91E9-4ED0-B76D-1C4587EFA443}">
      <dgm:prSet/>
      <dgm:spPr/>
      <dgm:t>
        <a:bodyPr/>
        <a:lstStyle/>
        <a:p>
          <a:endParaRPr lang="ru-RU"/>
        </a:p>
      </dgm:t>
    </dgm:pt>
    <dgm:pt modelId="{FFB5D6A6-7F81-4B5D-98A3-C72D7DEA291C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A52DF74F-2F36-4DB3-98B2-3D0D977790C2}" type="parTrans" cxnId="{77179164-4A87-4649-B5FE-AB9450510E52}">
      <dgm:prSet/>
      <dgm:spPr/>
      <dgm:t>
        <a:bodyPr/>
        <a:lstStyle/>
        <a:p>
          <a:endParaRPr lang="ru-RU"/>
        </a:p>
      </dgm:t>
    </dgm:pt>
    <dgm:pt modelId="{0FB5A2BE-5E1A-4168-BF17-010DDC6D18DD}" type="sibTrans" cxnId="{77179164-4A87-4649-B5FE-AB9450510E52}">
      <dgm:prSet/>
      <dgm:spPr/>
      <dgm:t>
        <a:bodyPr/>
        <a:lstStyle/>
        <a:p>
          <a:endParaRPr lang="ru-RU"/>
        </a:p>
      </dgm:t>
    </dgm:pt>
    <dgm:pt modelId="{7E79389B-8257-4F3D-AC06-EE3F8B896A42}">
      <dgm:prSet phldrT="[Текст]"/>
      <dgm:spPr/>
      <dgm:t>
        <a:bodyPr/>
        <a:lstStyle/>
        <a:p>
          <a:r>
            <a:rPr lang="ru-RU"/>
            <a:t>академически одаренных</a:t>
          </a:r>
          <a:endParaRPr lang="ru-RU" dirty="0"/>
        </a:p>
      </dgm:t>
    </dgm:pt>
    <dgm:pt modelId="{ECC2EBB2-3D59-478A-A14B-134B89112573}" type="parTrans" cxnId="{89CFA03D-EBE6-4A21-837F-20E37C625C8D}">
      <dgm:prSet/>
      <dgm:spPr/>
      <dgm:t>
        <a:bodyPr/>
        <a:lstStyle/>
        <a:p>
          <a:endParaRPr lang="ru-RU"/>
        </a:p>
      </dgm:t>
    </dgm:pt>
    <dgm:pt modelId="{395E1BBC-39FD-4280-A825-D909959B01B5}" type="sibTrans" cxnId="{89CFA03D-EBE6-4A21-837F-20E37C625C8D}">
      <dgm:prSet/>
      <dgm:spPr/>
      <dgm:t>
        <a:bodyPr/>
        <a:lstStyle/>
        <a:p>
          <a:endParaRPr lang="ru-RU"/>
        </a:p>
      </dgm:t>
    </dgm:pt>
    <dgm:pt modelId="{3411403F-E953-4642-9D51-DE219DAAFCB7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D7B6F42A-4CA5-42E2-8741-7D195BDA1E3C}" type="parTrans" cxnId="{CD1563FA-DD88-487E-845D-4AE9D49394CB}">
      <dgm:prSet/>
      <dgm:spPr/>
      <dgm:t>
        <a:bodyPr/>
        <a:lstStyle/>
        <a:p>
          <a:endParaRPr lang="ru-RU"/>
        </a:p>
      </dgm:t>
    </dgm:pt>
    <dgm:pt modelId="{5B472B32-5409-4F85-A6B4-99ADD5D9C319}" type="sibTrans" cxnId="{CD1563FA-DD88-487E-845D-4AE9D49394CB}">
      <dgm:prSet/>
      <dgm:spPr/>
      <dgm:t>
        <a:bodyPr/>
        <a:lstStyle/>
        <a:p>
          <a:endParaRPr lang="ru-RU"/>
        </a:p>
      </dgm:t>
    </dgm:pt>
    <dgm:pt modelId="{8076C844-2687-4DDC-A8E9-F8D33DE6D6DD}">
      <dgm:prSet phldrT="[Текст]"/>
      <dgm:spPr/>
      <dgm:t>
        <a:bodyPr/>
        <a:lstStyle/>
        <a:p>
          <a:r>
            <a:rPr lang="ru-RU" dirty="0"/>
            <a:t> одаренных исследователей</a:t>
          </a:r>
        </a:p>
      </dgm:t>
    </dgm:pt>
    <dgm:pt modelId="{4774EF6C-98EB-49A7-AF7F-61B6C2BB19C9}" type="parTrans" cxnId="{4BF2D364-9FD3-42BD-865A-7B3CE0EFA1D6}">
      <dgm:prSet/>
      <dgm:spPr/>
      <dgm:t>
        <a:bodyPr/>
        <a:lstStyle/>
        <a:p>
          <a:endParaRPr lang="ru-RU"/>
        </a:p>
      </dgm:t>
    </dgm:pt>
    <dgm:pt modelId="{1E840D55-6CE1-4141-8DC7-71F0FD0AD12F}" type="sibTrans" cxnId="{4BF2D364-9FD3-42BD-865A-7B3CE0EFA1D6}">
      <dgm:prSet/>
      <dgm:spPr/>
      <dgm:t>
        <a:bodyPr/>
        <a:lstStyle/>
        <a:p>
          <a:endParaRPr lang="ru-RU"/>
        </a:p>
      </dgm:t>
    </dgm:pt>
    <dgm:pt modelId="{6DD3BF6F-C6D9-43AB-8760-4F01D28AB87A}">
      <dgm:prSet phldrT="[Текст]"/>
      <dgm:spPr/>
      <dgm:t>
        <a:bodyPr/>
        <a:lstStyle/>
        <a:p>
          <a:r>
            <a:rPr lang="ru-RU" dirty="0"/>
            <a:t>(5-7 </a:t>
          </a:r>
          <a:r>
            <a:rPr lang="ru-RU"/>
            <a:t>%  популяции</a:t>
          </a:r>
          <a:r>
            <a:rPr lang="en-US"/>
            <a:t>)</a:t>
          </a:r>
          <a:endParaRPr lang="ru-RU" dirty="0"/>
        </a:p>
      </dgm:t>
    </dgm:pt>
    <dgm:pt modelId="{6EA08A63-9661-42FC-9A9B-8DEF9C347208}" type="parTrans" cxnId="{8A6CFC76-CADE-49E4-9619-7368C2E053AA}">
      <dgm:prSet/>
      <dgm:spPr/>
      <dgm:t>
        <a:bodyPr/>
        <a:lstStyle/>
        <a:p>
          <a:endParaRPr lang="ru-RU"/>
        </a:p>
      </dgm:t>
    </dgm:pt>
    <dgm:pt modelId="{F2A76066-0887-4752-82B5-74D47AFC2A71}" type="sibTrans" cxnId="{8A6CFC76-CADE-49E4-9619-7368C2E053AA}">
      <dgm:prSet/>
      <dgm:spPr/>
      <dgm:t>
        <a:bodyPr/>
        <a:lstStyle/>
        <a:p>
          <a:endParaRPr lang="ru-RU"/>
        </a:p>
      </dgm:t>
    </dgm:pt>
    <dgm:pt modelId="{4040C99D-9BDF-4C21-8C15-BD092C422189}">
      <dgm:prSet phldrT="[Текст]"/>
      <dgm:spPr/>
      <dgm:t>
        <a:bodyPr/>
        <a:lstStyle/>
        <a:p>
          <a:r>
            <a:rPr lang="ru-RU" dirty="0"/>
            <a:t> (1 % популяции)</a:t>
          </a:r>
        </a:p>
      </dgm:t>
    </dgm:pt>
    <dgm:pt modelId="{B1154565-E65E-432A-9579-6B506C033D0E}" type="parTrans" cxnId="{035299C4-6849-4A30-A495-E5024F0FC68C}">
      <dgm:prSet/>
      <dgm:spPr/>
      <dgm:t>
        <a:bodyPr/>
        <a:lstStyle/>
        <a:p>
          <a:endParaRPr lang="ru-RU"/>
        </a:p>
      </dgm:t>
    </dgm:pt>
    <dgm:pt modelId="{1C8DFBD9-C39E-4E76-BB3A-332782AA04F0}" type="sibTrans" cxnId="{035299C4-6849-4A30-A495-E5024F0FC68C}">
      <dgm:prSet/>
      <dgm:spPr/>
      <dgm:t>
        <a:bodyPr/>
        <a:lstStyle/>
        <a:p>
          <a:endParaRPr lang="ru-RU"/>
        </a:p>
      </dgm:t>
    </dgm:pt>
    <dgm:pt modelId="{677F8A23-B429-45E8-8474-FAC3E175454E}">
      <dgm:prSet phldrT="[Текст]"/>
      <dgm:spPr/>
      <dgm:t>
        <a:bodyPr/>
        <a:lstStyle/>
        <a:p>
          <a:r>
            <a:rPr lang="ru-RU" dirty="0"/>
            <a:t>( 0.05% популяции)</a:t>
          </a:r>
        </a:p>
      </dgm:t>
    </dgm:pt>
    <dgm:pt modelId="{79939543-9B88-4226-8D0B-D80AA46264A4}" type="parTrans" cxnId="{74C84825-E8F7-4170-A065-F4FEA8C788DB}">
      <dgm:prSet/>
      <dgm:spPr/>
      <dgm:t>
        <a:bodyPr/>
        <a:lstStyle/>
        <a:p>
          <a:endParaRPr lang="ru-RU"/>
        </a:p>
      </dgm:t>
    </dgm:pt>
    <dgm:pt modelId="{EF98A186-025D-490B-9BB3-73B5F3163F56}" type="sibTrans" cxnId="{74C84825-E8F7-4170-A065-F4FEA8C788DB}">
      <dgm:prSet/>
      <dgm:spPr/>
      <dgm:t>
        <a:bodyPr/>
        <a:lstStyle/>
        <a:p>
          <a:endParaRPr lang="ru-RU"/>
        </a:p>
      </dgm:t>
    </dgm:pt>
    <dgm:pt modelId="{E270BC95-C79A-4066-8E34-E7D97ACC4335}" type="pres">
      <dgm:prSet presAssocID="{3E9AA432-805A-4DC2-BCCC-32E9207AB9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262E40-E3EC-4D23-9CFD-9AE75EE10BFC}" type="pres">
      <dgm:prSet presAssocID="{FF4A4AE4-CE84-416D-83BD-69038CB7CA08}" presName="composite" presStyleCnt="0"/>
      <dgm:spPr/>
    </dgm:pt>
    <dgm:pt modelId="{D9332390-2CF1-4E82-9600-176F453713B2}" type="pres">
      <dgm:prSet presAssocID="{FF4A4AE4-CE84-416D-83BD-69038CB7CA0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D0471-3239-4263-9697-E36031A5F951}" type="pres">
      <dgm:prSet presAssocID="{FF4A4AE4-CE84-416D-83BD-69038CB7CA0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89036-0126-496F-BC88-D690DFDBBC38}" type="pres">
      <dgm:prSet presAssocID="{014AA094-225D-49A4-8893-8CF3ABF61BF4}" presName="sp" presStyleCnt="0"/>
      <dgm:spPr/>
    </dgm:pt>
    <dgm:pt modelId="{60A8A93B-4636-4E95-A2EA-257E259B8C5B}" type="pres">
      <dgm:prSet presAssocID="{FFB5D6A6-7F81-4B5D-98A3-C72D7DEA291C}" presName="composite" presStyleCnt="0"/>
      <dgm:spPr/>
    </dgm:pt>
    <dgm:pt modelId="{F5E7803B-0574-4A4A-BDF2-5B8051093657}" type="pres">
      <dgm:prSet presAssocID="{FFB5D6A6-7F81-4B5D-98A3-C72D7DEA291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71455-A27E-42A7-8CD1-2CF806C7C62C}" type="pres">
      <dgm:prSet presAssocID="{FFB5D6A6-7F81-4B5D-98A3-C72D7DEA291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0E695-BFEA-4091-99A4-D8E7693ABBE9}" type="pres">
      <dgm:prSet presAssocID="{0FB5A2BE-5E1A-4168-BF17-010DDC6D18DD}" presName="sp" presStyleCnt="0"/>
      <dgm:spPr/>
    </dgm:pt>
    <dgm:pt modelId="{50D9ADA1-2BDE-467D-B5E1-81826A10056C}" type="pres">
      <dgm:prSet presAssocID="{3411403F-E953-4642-9D51-DE219DAAFCB7}" presName="composite" presStyleCnt="0"/>
      <dgm:spPr/>
    </dgm:pt>
    <dgm:pt modelId="{50473A73-488D-4C9C-A60C-3C65539C58FC}" type="pres">
      <dgm:prSet presAssocID="{3411403F-E953-4642-9D51-DE219DAAFCB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D2865-89C3-4B98-B71F-165095730B51}" type="pres">
      <dgm:prSet presAssocID="{3411403F-E953-4642-9D51-DE219DAAFCB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563FA-DD88-487E-845D-4AE9D49394CB}" srcId="{3E9AA432-805A-4DC2-BCCC-32E9207AB943}" destId="{3411403F-E953-4642-9D51-DE219DAAFCB7}" srcOrd="2" destOrd="0" parTransId="{D7B6F42A-4CA5-42E2-8741-7D195BDA1E3C}" sibTransId="{5B472B32-5409-4F85-A6B4-99ADD5D9C319}"/>
    <dgm:cxn modelId="{6E4C4D56-0AB8-41F7-BAD4-B2E76F0F4DBA}" type="presOf" srcId="{8076C844-2687-4DDC-A8E9-F8D33DE6D6DD}" destId="{61CD2865-89C3-4B98-B71F-165095730B51}" srcOrd="0" destOrd="0" presId="urn:microsoft.com/office/officeart/2005/8/layout/chevron2"/>
    <dgm:cxn modelId="{A91C740B-446E-4615-AC47-84A041460C67}" type="presOf" srcId="{FFB5D6A6-7F81-4B5D-98A3-C72D7DEA291C}" destId="{F5E7803B-0574-4A4A-BDF2-5B8051093657}" srcOrd="0" destOrd="0" presId="urn:microsoft.com/office/officeart/2005/8/layout/chevron2"/>
    <dgm:cxn modelId="{4BF2D364-9FD3-42BD-865A-7B3CE0EFA1D6}" srcId="{3411403F-E953-4642-9D51-DE219DAAFCB7}" destId="{8076C844-2687-4DDC-A8E9-F8D33DE6D6DD}" srcOrd="0" destOrd="0" parTransId="{4774EF6C-98EB-49A7-AF7F-61B6C2BB19C9}" sibTransId="{1E840D55-6CE1-4141-8DC7-71F0FD0AD12F}"/>
    <dgm:cxn modelId="{AF7A4AF9-8802-4257-AF93-85854A41A61A}" type="presOf" srcId="{E6F51E8F-F346-4A27-8CAB-7263D8DEF2D2}" destId="{5EED0471-3239-4263-9697-E36031A5F951}" srcOrd="0" destOrd="0" presId="urn:microsoft.com/office/officeart/2005/8/layout/chevron2"/>
    <dgm:cxn modelId="{E6DE79AD-DA29-4B78-8690-FDE7254A5C9E}" type="presOf" srcId="{3E9AA432-805A-4DC2-BCCC-32E9207AB943}" destId="{E270BC95-C79A-4066-8E34-E7D97ACC4335}" srcOrd="0" destOrd="0" presId="urn:microsoft.com/office/officeart/2005/8/layout/chevron2"/>
    <dgm:cxn modelId="{5923A436-74BF-4855-AF73-CBC9F119AA51}" type="presOf" srcId="{4040C99D-9BDF-4C21-8C15-BD092C422189}" destId="{CA171455-A27E-42A7-8CD1-2CF806C7C62C}" srcOrd="0" destOrd="1" presId="urn:microsoft.com/office/officeart/2005/8/layout/chevron2"/>
    <dgm:cxn modelId="{8A6CFC76-CADE-49E4-9619-7368C2E053AA}" srcId="{FF4A4AE4-CE84-416D-83BD-69038CB7CA08}" destId="{6DD3BF6F-C6D9-43AB-8760-4F01D28AB87A}" srcOrd="1" destOrd="0" parTransId="{6EA08A63-9661-42FC-9A9B-8DEF9C347208}" sibTransId="{F2A76066-0887-4752-82B5-74D47AFC2A71}"/>
    <dgm:cxn modelId="{035299C4-6849-4A30-A495-E5024F0FC68C}" srcId="{FFB5D6A6-7F81-4B5D-98A3-C72D7DEA291C}" destId="{4040C99D-9BDF-4C21-8C15-BD092C422189}" srcOrd="1" destOrd="0" parTransId="{B1154565-E65E-432A-9579-6B506C033D0E}" sibTransId="{1C8DFBD9-C39E-4E76-BB3A-332782AA04F0}"/>
    <dgm:cxn modelId="{8AC35DE8-95FD-454D-8B40-C2470DAB1EA8}" type="presOf" srcId="{677F8A23-B429-45E8-8474-FAC3E175454E}" destId="{61CD2865-89C3-4B98-B71F-165095730B51}" srcOrd="0" destOrd="1" presId="urn:microsoft.com/office/officeart/2005/8/layout/chevron2"/>
    <dgm:cxn modelId="{74C84825-E8F7-4170-A065-F4FEA8C788DB}" srcId="{3411403F-E953-4642-9D51-DE219DAAFCB7}" destId="{677F8A23-B429-45E8-8474-FAC3E175454E}" srcOrd="1" destOrd="0" parTransId="{79939543-9B88-4226-8D0B-D80AA46264A4}" sibTransId="{EF98A186-025D-490B-9BB3-73B5F3163F56}"/>
    <dgm:cxn modelId="{77179164-4A87-4649-B5FE-AB9450510E52}" srcId="{3E9AA432-805A-4DC2-BCCC-32E9207AB943}" destId="{FFB5D6A6-7F81-4B5D-98A3-C72D7DEA291C}" srcOrd="1" destOrd="0" parTransId="{A52DF74F-2F36-4DB3-98B2-3D0D977790C2}" sibTransId="{0FB5A2BE-5E1A-4168-BF17-010DDC6D18DD}"/>
    <dgm:cxn modelId="{CABF0BD7-7E6E-423B-816C-83D2325B906C}" type="presOf" srcId="{7E79389B-8257-4F3D-AC06-EE3F8B896A42}" destId="{CA171455-A27E-42A7-8CD1-2CF806C7C62C}" srcOrd="0" destOrd="0" presId="urn:microsoft.com/office/officeart/2005/8/layout/chevron2"/>
    <dgm:cxn modelId="{268065F0-91E9-4ED0-B76D-1C4587EFA443}" srcId="{FF4A4AE4-CE84-416D-83BD-69038CB7CA08}" destId="{E6F51E8F-F346-4A27-8CAB-7263D8DEF2D2}" srcOrd="0" destOrd="0" parTransId="{13FE6ADE-ABEA-46D3-A261-143F70AAAFCD}" sibTransId="{816C21DC-C57F-4E98-9E1D-0550AEC66EC0}"/>
    <dgm:cxn modelId="{89CFA03D-EBE6-4A21-837F-20E37C625C8D}" srcId="{FFB5D6A6-7F81-4B5D-98A3-C72D7DEA291C}" destId="{7E79389B-8257-4F3D-AC06-EE3F8B896A42}" srcOrd="0" destOrd="0" parTransId="{ECC2EBB2-3D59-478A-A14B-134B89112573}" sibTransId="{395E1BBC-39FD-4280-A825-D909959B01B5}"/>
    <dgm:cxn modelId="{1A4767F8-10E6-46BA-8E06-1BACA0F45835}" type="presOf" srcId="{6DD3BF6F-C6D9-43AB-8760-4F01D28AB87A}" destId="{5EED0471-3239-4263-9697-E36031A5F951}" srcOrd="0" destOrd="1" presId="urn:microsoft.com/office/officeart/2005/8/layout/chevron2"/>
    <dgm:cxn modelId="{CD9548C1-E083-4E6E-9500-3DD7A08DFE67}" srcId="{3E9AA432-805A-4DC2-BCCC-32E9207AB943}" destId="{FF4A4AE4-CE84-416D-83BD-69038CB7CA08}" srcOrd="0" destOrd="0" parTransId="{15EE4F11-43A8-46B5-9067-2BC2856BD6F6}" sibTransId="{014AA094-225D-49A4-8893-8CF3ABF61BF4}"/>
    <dgm:cxn modelId="{CAB6DD25-3565-4BA3-9E05-A1EC2DB58A91}" type="presOf" srcId="{FF4A4AE4-CE84-416D-83BD-69038CB7CA08}" destId="{D9332390-2CF1-4E82-9600-176F453713B2}" srcOrd="0" destOrd="0" presId="urn:microsoft.com/office/officeart/2005/8/layout/chevron2"/>
    <dgm:cxn modelId="{1ECA6D4F-E577-4EBA-88CA-EA5250F37479}" type="presOf" srcId="{3411403F-E953-4642-9D51-DE219DAAFCB7}" destId="{50473A73-488D-4C9C-A60C-3C65539C58FC}" srcOrd="0" destOrd="0" presId="urn:microsoft.com/office/officeart/2005/8/layout/chevron2"/>
    <dgm:cxn modelId="{F05FB419-0D5A-4AB8-B53F-CBED54883CAA}" type="presParOf" srcId="{E270BC95-C79A-4066-8E34-E7D97ACC4335}" destId="{0E262E40-E3EC-4D23-9CFD-9AE75EE10BFC}" srcOrd="0" destOrd="0" presId="urn:microsoft.com/office/officeart/2005/8/layout/chevron2"/>
    <dgm:cxn modelId="{DAA1FB7C-6693-4B89-8EC9-B33225B3E870}" type="presParOf" srcId="{0E262E40-E3EC-4D23-9CFD-9AE75EE10BFC}" destId="{D9332390-2CF1-4E82-9600-176F453713B2}" srcOrd="0" destOrd="0" presId="urn:microsoft.com/office/officeart/2005/8/layout/chevron2"/>
    <dgm:cxn modelId="{2228E7B2-66E3-4A89-81E2-A847856367AA}" type="presParOf" srcId="{0E262E40-E3EC-4D23-9CFD-9AE75EE10BFC}" destId="{5EED0471-3239-4263-9697-E36031A5F951}" srcOrd="1" destOrd="0" presId="urn:microsoft.com/office/officeart/2005/8/layout/chevron2"/>
    <dgm:cxn modelId="{4B4B3DF3-17DC-4D43-9339-7A278C0ADCB6}" type="presParOf" srcId="{E270BC95-C79A-4066-8E34-E7D97ACC4335}" destId="{09589036-0126-496F-BC88-D690DFDBBC38}" srcOrd="1" destOrd="0" presId="urn:microsoft.com/office/officeart/2005/8/layout/chevron2"/>
    <dgm:cxn modelId="{6025E576-5100-43BE-B6A7-6A802471E0B0}" type="presParOf" srcId="{E270BC95-C79A-4066-8E34-E7D97ACC4335}" destId="{60A8A93B-4636-4E95-A2EA-257E259B8C5B}" srcOrd="2" destOrd="0" presId="urn:microsoft.com/office/officeart/2005/8/layout/chevron2"/>
    <dgm:cxn modelId="{542A0025-3193-470C-B92A-FADD805DB9FA}" type="presParOf" srcId="{60A8A93B-4636-4E95-A2EA-257E259B8C5B}" destId="{F5E7803B-0574-4A4A-BDF2-5B8051093657}" srcOrd="0" destOrd="0" presId="urn:microsoft.com/office/officeart/2005/8/layout/chevron2"/>
    <dgm:cxn modelId="{160B2F02-B82E-4338-A388-5E766C679E39}" type="presParOf" srcId="{60A8A93B-4636-4E95-A2EA-257E259B8C5B}" destId="{CA171455-A27E-42A7-8CD1-2CF806C7C62C}" srcOrd="1" destOrd="0" presId="urn:microsoft.com/office/officeart/2005/8/layout/chevron2"/>
    <dgm:cxn modelId="{99FEEB5A-F9F2-4560-A603-5C7B1657E783}" type="presParOf" srcId="{E270BC95-C79A-4066-8E34-E7D97ACC4335}" destId="{D740E695-BFEA-4091-99A4-D8E7693ABBE9}" srcOrd="3" destOrd="0" presId="urn:microsoft.com/office/officeart/2005/8/layout/chevron2"/>
    <dgm:cxn modelId="{62693086-9103-4D2E-8553-223C738990CA}" type="presParOf" srcId="{E270BC95-C79A-4066-8E34-E7D97ACC4335}" destId="{50D9ADA1-2BDE-467D-B5E1-81826A10056C}" srcOrd="4" destOrd="0" presId="urn:microsoft.com/office/officeart/2005/8/layout/chevron2"/>
    <dgm:cxn modelId="{8A957D3E-880D-4419-880B-E3762514AD2C}" type="presParOf" srcId="{50D9ADA1-2BDE-467D-B5E1-81826A10056C}" destId="{50473A73-488D-4C9C-A60C-3C65539C58FC}" srcOrd="0" destOrd="0" presId="urn:microsoft.com/office/officeart/2005/8/layout/chevron2"/>
    <dgm:cxn modelId="{D2C39366-81C8-404F-B1B6-06A28AC0857B}" type="presParOf" srcId="{50D9ADA1-2BDE-467D-B5E1-81826A10056C}" destId="{61CD2865-89C3-4B98-B71F-165095730B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7B6558-DEAE-49D6-8991-C15D8AE53A57}" type="doc">
      <dgm:prSet loTypeId="urn:microsoft.com/office/officeart/2008/layout/LinedList" loCatId="Inbox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2804FF2A-9938-4595-9019-0C1D372E75D9}">
      <dgm:prSet custT="1"/>
      <dgm:spPr/>
      <dgm:t>
        <a:bodyPr/>
        <a:lstStyle/>
        <a:p>
          <a:r>
            <a:rPr lang="ru-RU" sz="2800" dirty="0"/>
            <a:t>захваченность самим процессом,  а цель в самом действии при выходе в «иное бытие»</a:t>
          </a:r>
        </a:p>
      </dgm:t>
    </dgm:pt>
    <dgm:pt modelId="{E2ED91EC-208F-4377-87A4-7BB6C00D1C34}" type="parTrans" cxnId="{61FC14AA-7C96-40FA-BA58-69568BB06CFF}">
      <dgm:prSet/>
      <dgm:spPr/>
      <dgm:t>
        <a:bodyPr/>
        <a:lstStyle/>
        <a:p>
          <a:endParaRPr lang="en-US"/>
        </a:p>
      </dgm:t>
    </dgm:pt>
    <dgm:pt modelId="{31AB1360-0060-4AD4-8E6F-4B017ABB0957}" type="sibTrans" cxnId="{61FC14AA-7C96-40FA-BA58-69568BB06CFF}">
      <dgm:prSet/>
      <dgm:spPr/>
      <dgm:t>
        <a:bodyPr/>
        <a:lstStyle/>
        <a:p>
          <a:endParaRPr lang="en-US"/>
        </a:p>
      </dgm:t>
    </dgm:pt>
    <dgm:pt modelId="{3AC03812-906F-4D5E-85AC-8A03E429DAE2}">
      <dgm:prSet custT="1"/>
      <dgm:spPr/>
      <dgm:t>
        <a:bodyPr/>
        <a:lstStyle/>
        <a:p>
          <a:r>
            <a:rPr lang="ru-RU" sz="2800" dirty="0"/>
            <a:t>Предмет игры определяет силу  стремления к познавательному поведению</a:t>
          </a:r>
          <a:endParaRPr lang="en-US" sz="2800" dirty="0"/>
        </a:p>
      </dgm:t>
    </dgm:pt>
    <dgm:pt modelId="{778FFC59-8824-43B0-B963-4CDC3D78A0F0}" type="parTrans" cxnId="{03291428-1A52-4AD6-8E2E-251BF93C1121}">
      <dgm:prSet/>
      <dgm:spPr/>
      <dgm:t>
        <a:bodyPr/>
        <a:lstStyle/>
        <a:p>
          <a:endParaRPr lang="en-US"/>
        </a:p>
      </dgm:t>
    </dgm:pt>
    <dgm:pt modelId="{472D3A8A-D9A4-4A8F-8687-FB718839A8AB}" type="sibTrans" cxnId="{03291428-1A52-4AD6-8E2E-251BF93C1121}">
      <dgm:prSet/>
      <dgm:spPr/>
      <dgm:t>
        <a:bodyPr/>
        <a:lstStyle/>
        <a:p>
          <a:endParaRPr lang="en-US"/>
        </a:p>
      </dgm:t>
    </dgm:pt>
    <dgm:pt modelId="{1B95785C-9532-47F5-9CE5-7EFBD0AD315B}">
      <dgm:prSet custT="1"/>
      <dgm:spPr/>
      <dgm:t>
        <a:bodyPr/>
        <a:lstStyle/>
        <a:p>
          <a:r>
            <a:rPr lang="ru-RU" sz="2400" dirty="0"/>
            <a:t>Чем больше возможностей представляет предмет для выполнения манипулятивных действий, которые приводят к изменениям в нем, тем он занимательнее, тем больше исследовательских реакций с ним связано и тем  больший интерес он вызывает </a:t>
          </a:r>
          <a:endParaRPr lang="en-US" sz="2400" dirty="0"/>
        </a:p>
      </dgm:t>
    </dgm:pt>
    <dgm:pt modelId="{31E35530-1D1B-448F-8CE8-12096631A24C}" type="parTrans" cxnId="{3E1CE2EC-08AC-4325-B39C-ED016B16C9D8}">
      <dgm:prSet/>
      <dgm:spPr/>
      <dgm:t>
        <a:bodyPr/>
        <a:lstStyle/>
        <a:p>
          <a:endParaRPr lang="en-US"/>
        </a:p>
      </dgm:t>
    </dgm:pt>
    <dgm:pt modelId="{E882C4F0-2025-4EA7-B84E-723379598270}" type="sibTrans" cxnId="{3E1CE2EC-08AC-4325-B39C-ED016B16C9D8}">
      <dgm:prSet/>
      <dgm:spPr/>
      <dgm:t>
        <a:bodyPr/>
        <a:lstStyle/>
        <a:p>
          <a:endParaRPr lang="en-US"/>
        </a:p>
      </dgm:t>
    </dgm:pt>
    <dgm:pt modelId="{7B950F56-A158-454D-884D-EC665BD62D47}" type="pres">
      <dgm:prSet presAssocID="{507B6558-DEAE-49D6-8991-C15D8AE53A5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3A19137-C883-4D90-B672-F727EE303AA7}" type="pres">
      <dgm:prSet presAssocID="{2804FF2A-9938-4595-9019-0C1D372E75D9}" presName="thickLine" presStyleLbl="alignNode1" presStyleIdx="0" presStyleCnt="3"/>
      <dgm:spPr/>
    </dgm:pt>
    <dgm:pt modelId="{D59591A8-5B10-4E6C-8DEB-8177ED63D3BC}" type="pres">
      <dgm:prSet presAssocID="{2804FF2A-9938-4595-9019-0C1D372E75D9}" presName="horz1" presStyleCnt="0"/>
      <dgm:spPr/>
    </dgm:pt>
    <dgm:pt modelId="{1CAFF288-C52E-4EAD-964B-3CE05C977724}" type="pres">
      <dgm:prSet presAssocID="{2804FF2A-9938-4595-9019-0C1D372E75D9}" presName="tx1" presStyleLbl="revTx" presStyleIdx="0" presStyleCnt="3"/>
      <dgm:spPr/>
      <dgm:t>
        <a:bodyPr/>
        <a:lstStyle/>
        <a:p>
          <a:endParaRPr lang="ru-RU"/>
        </a:p>
      </dgm:t>
    </dgm:pt>
    <dgm:pt modelId="{22A7698C-D702-4BFF-B906-F8394F1AF4B6}" type="pres">
      <dgm:prSet presAssocID="{2804FF2A-9938-4595-9019-0C1D372E75D9}" presName="vert1" presStyleCnt="0"/>
      <dgm:spPr/>
    </dgm:pt>
    <dgm:pt modelId="{771856E5-ABB9-405A-85FC-3B715F7BABBA}" type="pres">
      <dgm:prSet presAssocID="{3AC03812-906F-4D5E-85AC-8A03E429DAE2}" presName="thickLine" presStyleLbl="alignNode1" presStyleIdx="1" presStyleCnt="3"/>
      <dgm:spPr/>
    </dgm:pt>
    <dgm:pt modelId="{8B16C594-A5FA-4F6E-BE18-4FA758A78729}" type="pres">
      <dgm:prSet presAssocID="{3AC03812-906F-4D5E-85AC-8A03E429DAE2}" presName="horz1" presStyleCnt="0"/>
      <dgm:spPr/>
    </dgm:pt>
    <dgm:pt modelId="{67F5AAA9-6236-4C7D-992A-8C2886F1903C}" type="pres">
      <dgm:prSet presAssocID="{3AC03812-906F-4D5E-85AC-8A03E429DAE2}" presName="tx1" presStyleLbl="revTx" presStyleIdx="1" presStyleCnt="3"/>
      <dgm:spPr/>
      <dgm:t>
        <a:bodyPr/>
        <a:lstStyle/>
        <a:p>
          <a:endParaRPr lang="ru-RU"/>
        </a:p>
      </dgm:t>
    </dgm:pt>
    <dgm:pt modelId="{516BF697-F10D-4461-9B49-824DDC4049CC}" type="pres">
      <dgm:prSet presAssocID="{3AC03812-906F-4D5E-85AC-8A03E429DAE2}" presName="vert1" presStyleCnt="0"/>
      <dgm:spPr/>
    </dgm:pt>
    <dgm:pt modelId="{398846E4-BEB8-4BB7-BBF8-E574FC0FF475}" type="pres">
      <dgm:prSet presAssocID="{1B95785C-9532-47F5-9CE5-7EFBD0AD315B}" presName="thickLine" presStyleLbl="alignNode1" presStyleIdx="2" presStyleCnt="3"/>
      <dgm:spPr/>
    </dgm:pt>
    <dgm:pt modelId="{A6D59DBA-1186-4E1F-838D-5CF6B56BE754}" type="pres">
      <dgm:prSet presAssocID="{1B95785C-9532-47F5-9CE5-7EFBD0AD315B}" presName="horz1" presStyleCnt="0"/>
      <dgm:spPr/>
    </dgm:pt>
    <dgm:pt modelId="{8EF7DF6E-2070-4FD7-B4B1-BB24E31488B5}" type="pres">
      <dgm:prSet presAssocID="{1B95785C-9532-47F5-9CE5-7EFBD0AD315B}" presName="tx1" presStyleLbl="revTx" presStyleIdx="2" presStyleCnt="3"/>
      <dgm:spPr/>
      <dgm:t>
        <a:bodyPr/>
        <a:lstStyle/>
        <a:p>
          <a:endParaRPr lang="ru-RU"/>
        </a:p>
      </dgm:t>
    </dgm:pt>
    <dgm:pt modelId="{166F3CD0-B339-49E1-B302-8436E7927716}" type="pres">
      <dgm:prSet presAssocID="{1B95785C-9532-47F5-9CE5-7EFBD0AD315B}" presName="vert1" presStyleCnt="0"/>
      <dgm:spPr/>
    </dgm:pt>
  </dgm:ptLst>
  <dgm:cxnLst>
    <dgm:cxn modelId="{3E1CE2EC-08AC-4325-B39C-ED016B16C9D8}" srcId="{507B6558-DEAE-49D6-8991-C15D8AE53A57}" destId="{1B95785C-9532-47F5-9CE5-7EFBD0AD315B}" srcOrd="2" destOrd="0" parTransId="{31E35530-1D1B-448F-8CE8-12096631A24C}" sibTransId="{E882C4F0-2025-4EA7-B84E-723379598270}"/>
    <dgm:cxn modelId="{56806C93-3308-4278-B122-704EEB9210FA}" type="presOf" srcId="{2804FF2A-9938-4595-9019-0C1D372E75D9}" destId="{1CAFF288-C52E-4EAD-964B-3CE05C977724}" srcOrd="0" destOrd="0" presId="urn:microsoft.com/office/officeart/2008/layout/LinedList"/>
    <dgm:cxn modelId="{ED31E078-0CD9-4BA2-B056-4053F89938FB}" type="presOf" srcId="{507B6558-DEAE-49D6-8991-C15D8AE53A57}" destId="{7B950F56-A158-454D-884D-EC665BD62D47}" srcOrd="0" destOrd="0" presId="urn:microsoft.com/office/officeart/2008/layout/LinedList"/>
    <dgm:cxn modelId="{03291428-1A52-4AD6-8E2E-251BF93C1121}" srcId="{507B6558-DEAE-49D6-8991-C15D8AE53A57}" destId="{3AC03812-906F-4D5E-85AC-8A03E429DAE2}" srcOrd="1" destOrd="0" parTransId="{778FFC59-8824-43B0-B963-4CDC3D78A0F0}" sibTransId="{472D3A8A-D9A4-4A8F-8687-FB718839A8AB}"/>
    <dgm:cxn modelId="{61FC14AA-7C96-40FA-BA58-69568BB06CFF}" srcId="{507B6558-DEAE-49D6-8991-C15D8AE53A57}" destId="{2804FF2A-9938-4595-9019-0C1D372E75D9}" srcOrd="0" destOrd="0" parTransId="{E2ED91EC-208F-4377-87A4-7BB6C00D1C34}" sibTransId="{31AB1360-0060-4AD4-8E6F-4B017ABB0957}"/>
    <dgm:cxn modelId="{45E293DF-E116-4035-B32F-5DEFB387B8CF}" type="presOf" srcId="{1B95785C-9532-47F5-9CE5-7EFBD0AD315B}" destId="{8EF7DF6E-2070-4FD7-B4B1-BB24E31488B5}" srcOrd="0" destOrd="0" presId="urn:microsoft.com/office/officeart/2008/layout/LinedList"/>
    <dgm:cxn modelId="{222ACEC1-6BBF-4D82-B975-F195018925FA}" type="presOf" srcId="{3AC03812-906F-4D5E-85AC-8A03E429DAE2}" destId="{67F5AAA9-6236-4C7D-992A-8C2886F1903C}" srcOrd="0" destOrd="0" presId="urn:microsoft.com/office/officeart/2008/layout/LinedList"/>
    <dgm:cxn modelId="{DC9CDEC9-862E-41B4-A6B7-4F4580C0F69F}" type="presParOf" srcId="{7B950F56-A158-454D-884D-EC665BD62D47}" destId="{E3A19137-C883-4D90-B672-F727EE303AA7}" srcOrd="0" destOrd="0" presId="urn:microsoft.com/office/officeart/2008/layout/LinedList"/>
    <dgm:cxn modelId="{A2A44B94-DEF0-4D78-9775-BF8A4E1192C5}" type="presParOf" srcId="{7B950F56-A158-454D-884D-EC665BD62D47}" destId="{D59591A8-5B10-4E6C-8DEB-8177ED63D3BC}" srcOrd="1" destOrd="0" presId="urn:microsoft.com/office/officeart/2008/layout/LinedList"/>
    <dgm:cxn modelId="{979F5BC0-3CBF-443B-AECF-343919E2D5F6}" type="presParOf" srcId="{D59591A8-5B10-4E6C-8DEB-8177ED63D3BC}" destId="{1CAFF288-C52E-4EAD-964B-3CE05C977724}" srcOrd="0" destOrd="0" presId="urn:microsoft.com/office/officeart/2008/layout/LinedList"/>
    <dgm:cxn modelId="{0EC18BD2-DC76-48E5-8D46-CE9FC65F76EF}" type="presParOf" srcId="{D59591A8-5B10-4E6C-8DEB-8177ED63D3BC}" destId="{22A7698C-D702-4BFF-B906-F8394F1AF4B6}" srcOrd="1" destOrd="0" presId="urn:microsoft.com/office/officeart/2008/layout/LinedList"/>
    <dgm:cxn modelId="{418DA767-0F4E-46F8-85B4-F3F9CDE7A0DC}" type="presParOf" srcId="{7B950F56-A158-454D-884D-EC665BD62D47}" destId="{771856E5-ABB9-405A-85FC-3B715F7BABBA}" srcOrd="2" destOrd="0" presId="urn:microsoft.com/office/officeart/2008/layout/LinedList"/>
    <dgm:cxn modelId="{E41FA18B-8A70-4815-934D-777938AF0D4A}" type="presParOf" srcId="{7B950F56-A158-454D-884D-EC665BD62D47}" destId="{8B16C594-A5FA-4F6E-BE18-4FA758A78729}" srcOrd="3" destOrd="0" presId="urn:microsoft.com/office/officeart/2008/layout/LinedList"/>
    <dgm:cxn modelId="{4DE37E35-205D-4BF4-9331-A45B9D4AB7B7}" type="presParOf" srcId="{8B16C594-A5FA-4F6E-BE18-4FA758A78729}" destId="{67F5AAA9-6236-4C7D-992A-8C2886F1903C}" srcOrd="0" destOrd="0" presId="urn:microsoft.com/office/officeart/2008/layout/LinedList"/>
    <dgm:cxn modelId="{C6F796A3-69ED-4B5A-8C9F-6F5C6D6064D1}" type="presParOf" srcId="{8B16C594-A5FA-4F6E-BE18-4FA758A78729}" destId="{516BF697-F10D-4461-9B49-824DDC4049CC}" srcOrd="1" destOrd="0" presId="urn:microsoft.com/office/officeart/2008/layout/LinedList"/>
    <dgm:cxn modelId="{33B9ABB8-C449-4160-8B20-3A7DE0A5026F}" type="presParOf" srcId="{7B950F56-A158-454D-884D-EC665BD62D47}" destId="{398846E4-BEB8-4BB7-BBF8-E574FC0FF475}" srcOrd="4" destOrd="0" presId="urn:microsoft.com/office/officeart/2008/layout/LinedList"/>
    <dgm:cxn modelId="{3B7BFD4C-59DA-4F9E-8AC5-F740E72AA660}" type="presParOf" srcId="{7B950F56-A158-454D-884D-EC665BD62D47}" destId="{A6D59DBA-1186-4E1F-838D-5CF6B56BE754}" srcOrd="5" destOrd="0" presId="urn:microsoft.com/office/officeart/2008/layout/LinedList"/>
    <dgm:cxn modelId="{0EF022A1-4311-4274-B381-A5584BA8B778}" type="presParOf" srcId="{A6D59DBA-1186-4E1F-838D-5CF6B56BE754}" destId="{8EF7DF6E-2070-4FD7-B4B1-BB24E31488B5}" srcOrd="0" destOrd="0" presId="urn:microsoft.com/office/officeart/2008/layout/LinedList"/>
    <dgm:cxn modelId="{FB2241F5-F165-4B94-9B18-0EC2780025D1}" type="presParOf" srcId="{A6D59DBA-1186-4E1F-838D-5CF6B56BE754}" destId="{166F3CD0-B339-49E1-B302-8436E79277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6A4AAB-FFF8-4069-9EA6-FD19E3F9513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BA5C755-9CC5-45B4-89BC-5B0C63AC8BB5}">
      <dgm:prSet phldrT="[Текст]"/>
      <dgm:spPr>
        <a:solidFill>
          <a:srgbClr val="FF33CC">
            <a:alpha val="49804"/>
          </a:srgbClr>
        </a:solidFill>
      </dgm:spPr>
      <dgm:t>
        <a:bodyPr/>
        <a:lstStyle/>
        <a:p>
          <a:r>
            <a:rPr lang="ru-RU" dirty="0"/>
            <a:t>ИГРА</a:t>
          </a:r>
        </a:p>
      </dgm:t>
    </dgm:pt>
    <dgm:pt modelId="{6B6D0B85-B9A2-42A4-A372-08D3A6F49892}" type="parTrans" cxnId="{7D86F2B7-FAA3-48BB-94F3-AB6E9F04BBCB}">
      <dgm:prSet/>
      <dgm:spPr/>
      <dgm:t>
        <a:bodyPr/>
        <a:lstStyle/>
        <a:p>
          <a:endParaRPr lang="ru-RU"/>
        </a:p>
      </dgm:t>
    </dgm:pt>
    <dgm:pt modelId="{DA126557-E16B-472E-93AC-9CE93ED7A8D0}" type="sibTrans" cxnId="{7D86F2B7-FAA3-48BB-94F3-AB6E9F04BBCB}">
      <dgm:prSet/>
      <dgm:spPr/>
      <dgm:t>
        <a:bodyPr/>
        <a:lstStyle/>
        <a:p>
          <a:endParaRPr lang="ru-RU"/>
        </a:p>
      </dgm:t>
    </dgm:pt>
    <dgm:pt modelId="{1D64BC27-FCFA-4350-A598-B8C61EF5D4B4}">
      <dgm:prSet phldrT="[Текст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dirty="0"/>
            <a:t>ИССЛЕДОВАНИЕ</a:t>
          </a:r>
        </a:p>
      </dgm:t>
    </dgm:pt>
    <dgm:pt modelId="{52A159A6-FB97-4FE1-B313-2A812D998FA3}" type="parTrans" cxnId="{274DB411-2449-4636-A204-82DF002D85E0}">
      <dgm:prSet/>
      <dgm:spPr/>
      <dgm:t>
        <a:bodyPr/>
        <a:lstStyle/>
        <a:p>
          <a:endParaRPr lang="ru-RU"/>
        </a:p>
      </dgm:t>
    </dgm:pt>
    <dgm:pt modelId="{D3A09CC7-F1E3-4815-8E45-1579C3DB2386}" type="sibTrans" cxnId="{274DB411-2449-4636-A204-82DF002D85E0}">
      <dgm:prSet/>
      <dgm:spPr/>
      <dgm:t>
        <a:bodyPr/>
        <a:lstStyle/>
        <a:p>
          <a:endParaRPr lang="ru-RU"/>
        </a:p>
      </dgm:t>
    </dgm:pt>
    <dgm:pt modelId="{377CE553-526B-4987-B9D8-912F66A11119}" type="pres">
      <dgm:prSet presAssocID="{616A4AAB-FFF8-4069-9EA6-FD19E3F9513D}" presName="compositeShape" presStyleCnt="0">
        <dgm:presLayoutVars>
          <dgm:chMax val="7"/>
          <dgm:dir/>
          <dgm:resizeHandles val="exact"/>
        </dgm:presLayoutVars>
      </dgm:prSet>
      <dgm:spPr/>
    </dgm:pt>
    <dgm:pt modelId="{FD77FC06-DD14-4B29-9D19-6E0EDF0DDC59}" type="pres">
      <dgm:prSet presAssocID="{5BA5C755-9CC5-45B4-89BC-5B0C63AC8BB5}" presName="circ1" presStyleLbl="vennNode1" presStyleIdx="0" presStyleCnt="2" custLinFactNeighborX="-348" custLinFactNeighborY="-2838"/>
      <dgm:spPr/>
      <dgm:t>
        <a:bodyPr/>
        <a:lstStyle/>
        <a:p>
          <a:endParaRPr lang="ru-RU"/>
        </a:p>
      </dgm:t>
    </dgm:pt>
    <dgm:pt modelId="{24AC1E6C-6DAE-499B-9AE8-F4661B8B30F0}" type="pres">
      <dgm:prSet presAssocID="{5BA5C755-9CC5-45B4-89BC-5B0C63AC8BB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A3BFB-D909-4C32-96A1-CDC8E9D4DF22}" type="pres">
      <dgm:prSet presAssocID="{1D64BC27-FCFA-4350-A598-B8C61EF5D4B4}" presName="circ2" presStyleLbl="vennNode1" presStyleIdx="1" presStyleCnt="2" custLinFactNeighborX="-6832" custLinFactNeighborY="-1238"/>
      <dgm:spPr/>
      <dgm:t>
        <a:bodyPr/>
        <a:lstStyle/>
        <a:p>
          <a:endParaRPr lang="ru-RU"/>
        </a:p>
      </dgm:t>
    </dgm:pt>
    <dgm:pt modelId="{9E6A4502-0AB7-4FA4-A365-D88773856225}" type="pres">
      <dgm:prSet presAssocID="{1D64BC27-FCFA-4350-A598-B8C61EF5D4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EA34E3-6A31-4267-85BE-89E997ED7F91}" type="presOf" srcId="{1D64BC27-FCFA-4350-A598-B8C61EF5D4B4}" destId="{9E6A4502-0AB7-4FA4-A365-D88773856225}" srcOrd="1" destOrd="0" presId="urn:microsoft.com/office/officeart/2005/8/layout/venn1"/>
    <dgm:cxn modelId="{E9C9CDC0-E90D-4698-A52F-2588622F9455}" type="presOf" srcId="{5BA5C755-9CC5-45B4-89BC-5B0C63AC8BB5}" destId="{24AC1E6C-6DAE-499B-9AE8-F4661B8B30F0}" srcOrd="1" destOrd="0" presId="urn:microsoft.com/office/officeart/2005/8/layout/venn1"/>
    <dgm:cxn modelId="{7D86F2B7-FAA3-48BB-94F3-AB6E9F04BBCB}" srcId="{616A4AAB-FFF8-4069-9EA6-FD19E3F9513D}" destId="{5BA5C755-9CC5-45B4-89BC-5B0C63AC8BB5}" srcOrd="0" destOrd="0" parTransId="{6B6D0B85-B9A2-42A4-A372-08D3A6F49892}" sibTransId="{DA126557-E16B-472E-93AC-9CE93ED7A8D0}"/>
    <dgm:cxn modelId="{35973659-26F7-49E1-9FB1-E6C344A1ED78}" type="presOf" srcId="{1D64BC27-FCFA-4350-A598-B8C61EF5D4B4}" destId="{90CA3BFB-D909-4C32-96A1-CDC8E9D4DF22}" srcOrd="0" destOrd="0" presId="urn:microsoft.com/office/officeart/2005/8/layout/venn1"/>
    <dgm:cxn modelId="{C9EA37C8-580C-41D8-8E4F-06860819D460}" type="presOf" srcId="{616A4AAB-FFF8-4069-9EA6-FD19E3F9513D}" destId="{377CE553-526B-4987-B9D8-912F66A11119}" srcOrd="0" destOrd="0" presId="urn:microsoft.com/office/officeart/2005/8/layout/venn1"/>
    <dgm:cxn modelId="{274DB411-2449-4636-A204-82DF002D85E0}" srcId="{616A4AAB-FFF8-4069-9EA6-FD19E3F9513D}" destId="{1D64BC27-FCFA-4350-A598-B8C61EF5D4B4}" srcOrd="1" destOrd="0" parTransId="{52A159A6-FB97-4FE1-B313-2A812D998FA3}" sibTransId="{D3A09CC7-F1E3-4815-8E45-1579C3DB2386}"/>
    <dgm:cxn modelId="{E94C456A-96A7-4052-A704-C511AC0236A0}" type="presOf" srcId="{5BA5C755-9CC5-45B4-89BC-5B0C63AC8BB5}" destId="{FD77FC06-DD14-4B29-9D19-6E0EDF0DDC59}" srcOrd="0" destOrd="0" presId="urn:microsoft.com/office/officeart/2005/8/layout/venn1"/>
    <dgm:cxn modelId="{3EDE530B-4CD1-45C9-9CD6-8072D9FA3F2C}" type="presParOf" srcId="{377CE553-526B-4987-B9D8-912F66A11119}" destId="{FD77FC06-DD14-4B29-9D19-6E0EDF0DDC59}" srcOrd="0" destOrd="0" presId="urn:microsoft.com/office/officeart/2005/8/layout/venn1"/>
    <dgm:cxn modelId="{320D72E0-3065-4DF7-A495-FD310D9CB161}" type="presParOf" srcId="{377CE553-526B-4987-B9D8-912F66A11119}" destId="{24AC1E6C-6DAE-499B-9AE8-F4661B8B30F0}" srcOrd="1" destOrd="0" presId="urn:microsoft.com/office/officeart/2005/8/layout/venn1"/>
    <dgm:cxn modelId="{0E1D9669-4E68-4CCB-A12D-49D6CA16D181}" type="presParOf" srcId="{377CE553-526B-4987-B9D8-912F66A11119}" destId="{90CA3BFB-D909-4C32-96A1-CDC8E9D4DF22}" srcOrd="2" destOrd="0" presId="urn:microsoft.com/office/officeart/2005/8/layout/venn1"/>
    <dgm:cxn modelId="{65DE976A-A821-4EC4-89EE-F4C32228C37A}" type="presParOf" srcId="{377CE553-526B-4987-B9D8-912F66A11119}" destId="{9E6A4502-0AB7-4FA4-A365-D8877385622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907C5A-FE94-4844-97EB-C0B048457535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7C1CC85-4484-4B32-8438-799640F2629C}">
      <dgm:prSet custT="1"/>
      <dgm:spPr/>
      <dgm:t>
        <a:bodyPr/>
        <a:lstStyle/>
        <a:p>
          <a:r>
            <a:rPr lang="ru-RU" sz="1600" dirty="0"/>
            <a:t>СФОРМУЛИРОВАННЫЙ ВОПРОС ИЛИ ЦЕЛЫЙ КОМПЛЕКС ТАКИХ ВОПРОСОВ, ВОЗНИКШИХ В ХОДЕ ПОЗНАНИЯ</a:t>
          </a:r>
          <a:endParaRPr lang="en-US" sz="1600" dirty="0"/>
        </a:p>
      </dgm:t>
    </dgm:pt>
    <dgm:pt modelId="{021B5B2F-0B4D-48CC-BBE6-C5FC5B4D89B1}" type="parTrans" cxnId="{9FA3ED7C-7808-4DD6-A2CE-924DCDBE89C0}">
      <dgm:prSet/>
      <dgm:spPr/>
      <dgm:t>
        <a:bodyPr/>
        <a:lstStyle/>
        <a:p>
          <a:endParaRPr lang="en-US"/>
        </a:p>
      </dgm:t>
    </dgm:pt>
    <dgm:pt modelId="{DBE9F7AD-2CF9-4F49-8948-3F43FDE34475}" type="sibTrans" cxnId="{9FA3ED7C-7808-4DD6-A2CE-924DCDBE89C0}">
      <dgm:prSet phldrT="01" phldr="0" custT="1"/>
      <dgm:spPr/>
      <dgm:t>
        <a:bodyPr/>
        <a:lstStyle/>
        <a:p>
          <a:r>
            <a:rPr lang="ru-RU" sz="4000" dirty="0" smtClean="0"/>
            <a:t>01</a:t>
          </a:r>
          <a:endParaRPr lang="en-US" sz="4000" dirty="0"/>
        </a:p>
      </dgm:t>
    </dgm:pt>
    <dgm:pt modelId="{2C1BC314-B08E-4D01-8F3E-8DCB040930D2}">
      <dgm:prSet custT="1"/>
      <dgm:spPr/>
      <dgm:t>
        <a:bodyPr/>
        <a:lstStyle/>
        <a:p>
          <a:r>
            <a:rPr lang="ru-RU" sz="1600" dirty="0"/>
            <a:t>НЕКОТОРЫЕ ЗАТРУДНЕНИЯ, КОЛЕБАНИЕ, НЕОПРЕДЕЛЕННОСТЬ</a:t>
          </a:r>
          <a:endParaRPr lang="en-US" sz="1600" dirty="0"/>
        </a:p>
      </dgm:t>
    </dgm:pt>
    <dgm:pt modelId="{49EBE576-FD43-492C-AC1A-767767065A56}" type="parTrans" cxnId="{24E26E7D-5FE9-4346-B413-DE55DC92DCEE}">
      <dgm:prSet/>
      <dgm:spPr/>
      <dgm:t>
        <a:bodyPr/>
        <a:lstStyle/>
        <a:p>
          <a:endParaRPr lang="en-US"/>
        </a:p>
      </dgm:t>
    </dgm:pt>
    <dgm:pt modelId="{1AD084AE-7A5B-47C4-91F6-DC19DD41160B}" type="sibTrans" cxnId="{24E26E7D-5FE9-4346-B413-DE55DC92DCEE}">
      <dgm:prSet phldrT="02" phldr="0" custT="1"/>
      <dgm:spPr/>
      <dgm:t>
        <a:bodyPr/>
        <a:lstStyle/>
        <a:p>
          <a:endParaRPr lang="en-US" sz="1600" dirty="0"/>
        </a:p>
      </dgm:t>
    </dgm:pt>
    <dgm:pt modelId="{9653AA52-F27B-4D3F-8A8D-2198BD0191AD}">
      <dgm:prSet custT="1"/>
      <dgm:spPr/>
      <dgm:t>
        <a:bodyPr/>
        <a:lstStyle/>
        <a:p>
          <a:r>
            <a:rPr lang="ru-RU" sz="1000" dirty="0"/>
            <a:t>САМ ПРОЦЕСС ПОЗНАНИЯ ИСТОЛКОВЫВАЕТСЯ ПРИ ЭТОМ КАК ПОСЛЕДОВАТЕЛЬНЫЙ ПЕРЕХОД ОТ ОТВЕТОВ НА ОДНИ ВОПРОСЫ К ОТВЕТАМ НА ДРУГИЕ ВОПРОСЫ, ВСТАВШИЕ ПОСЛЕ РЕШЕНИЯ ПЕРВЫХ.</a:t>
          </a:r>
          <a:endParaRPr lang="en-US" sz="1000" dirty="0"/>
        </a:p>
      </dgm:t>
    </dgm:pt>
    <dgm:pt modelId="{BE41BF3C-29BD-47A7-83BC-20723BAFDC4E}" type="parTrans" cxnId="{38D44C2B-C515-4B66-A45A-A08ADE83BA19}">
      <dgm:prSet/>
      <dgm:spPr/>
      <dgm:t>
        <a:bodyPr/>
        <a:lstStyle/>
        <a:p>
          <a:endParaRPr lang="en-US"/>
        </a:p>
      </dgm:t>
    </dgm:pt>
    <dgm:pt modelId="{6673A423-78E4-41AB-8C9F-7375BED1A7BA}" type="sibTrans" cxnId="{38D44C2B-C515-4B66-A45A-A08ADE83BA19}">
      <dgm:prSet phldrT="03" phldr="0"/>
      <dgm:spPr/>
      <dgm:t>
        <a:bodyPr/>
        <a:lstStyle/>
        <a:p>
          <a:endParaRPr lang="en-US" dirty="0"/>
        </a:p>
      </dgm:t>
    </dgm:pt>
    <dgm:pt modelId="{999EC4CF-58F3-4857-A1A9-7FC4D55BCBAE}">
      <dgm:prSet/>
      <dgm:spPr/>
      <dgm:t>
        <a:bodyPr/>
        <a:lstStyle/>
        <a:p>
          <a:r>
            <a:rPr lang="ru-RU" dirty="0"/>
            <a:t>ВСЯКОЕ ИССЛЕДОВАНИЕ НАЧИНАЕТСЯ С ПОСТАНОВКИ </a:t>
          </a:r>
          <a:r>
            <a:rPr lang="ru-RU" dirty="0" smtClean="0"/>
            <a:t>ПРОБЛЕМЫ</a:t>
          </a:r>
          <a:endParaRPr lang="en-US" dirty="0"/>
        </a:p>
      </dgm:t>
    </dgm:pt>
    <dgm:pt modelId="{AFE575BB-2117-48B9-B55B-990E091FF4F4}" type="parTrans" cxnId="{A6A00D89-BBBF-489C-BE3E-BBCCE01EF2B9}">
      <dgm:prSet/>
      <dgm:spPr/>
      <dgm:t>
        <a:bodyPr/>
        <a:lstStyle/>
        <a:p>
          <a:endParaRPr lang="en-US"/>
        </a:p>
      </dgm:t>
    </dgm:pt>
    <dgm:pt modelId="{DE005FCB-A726-47F0-B719-8E2902A2C8ED}" type="sibTrans" cxnId="{A6A00D89-BBBF-489C-BE3E-BBCCE01EF2B9}">
      <dgm:prSet phldrT="04" phldr="0" custT="1"/>
      <dgm:spPr/>
      <dgm:t>
        <a:bodyPr/>
        <a:lstStyle/>
        <a:p>
          <a:r>
            <a:rPr lang="ru-RU" sz="4000" dirty="0" smtClean="0"/>
            <a:t>04</a:t>
          </a:r>
          <a:endParaRPr lang="en-US" sz="4000" dirty="0"/>
        </a:p>
      </dgm:t>
    </dgm:pt>
    <dgm:pt modelId="{911001D3-A2E5-4942-B1B6-3DF6C0232368}">
      <dgm:prSet custT="1"/>
      <dgm:spPr/>
      <dgm:t>
        <a:bodyPr/>
        <a:lstStyle/>
        <a:p>
          <a:r>
            <a:rPr lang="ru-RU" sz="1400" dirty="0"/>
            <a:t>СФОРМУЛИРОВАННЫЙ ВОПРОС ИЛИ ЦЕЛЫЙ КОМПЛЕКС ТАКИХ ВОПРОСОВ, ВОЗНИКШИХ В ХОДЕ ПОЗНАНИЯ</a:t>
          </a:r>
          <a:endParaRPr lang="en-US" sz="1400" dirty="0"/>
        </a:p>
      </dgm:t>
    </dgm:pt>
    <dgm:pt modelId="{3CD9A5FA-0B65-4998-87A6-978DDD0AA688}" type="parTrans" cxnId="{3299489A-5B26-4116-B6D9-4A8B30086D0E}">
      <dgm:prSet/>
      <dgm:spPr/>
      <dgm:t>
        <a:bodyPr/>
        <a:lstStyle/>
        <a:p>
          <a:endParaRPr lang="ru-RU"/>
        </a:p>
      </dgm:t>
    </dgm:pt>
    <dgm:pt modelId="{9812F5D0-184E-46A6-B288-709EADB0A779}" type="sibTrans" cxnId="{3299489A-5B26-4116-B6D9-4A8B30086D0E}">
      <dgm:prSet/>
      <dgm:spPr/>
      <dgm:t>
        <a:bodyPr/>
        <a:lstStyle/>
        <a:p>
          <a:endParaRPr lang="ru-RU"/>
        </a:p>
      </dgm:t>
    </dgm:pt>
    <dgm:pt modelId="{174A9C20-CF25-460F-9F54-34523185EBB0}" type="pres">
      <dgm:prSet presAssocID="{C1907C5A-FE94-4844-97EB-C0B048457535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716ED6-7DE9-4058-AB7E-ED2EE24525D0}" type="pres">
      <dgm:prSet presAssocID="{E7C1CC85-4484-4B32-8438-799640F2629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A7EAC-6A4F-4739-A772-DE97C1661360}" type="pres">
      <dgm:prSet presAssocID="{E7C1CC85-4484-4B32-8438-799640F2629C}" presName="bgRect" presStyleLbl="alignNode1" presStyleIdx="0" presStyleCnt="5" custScaleX="110317"/>
      <dgm:spPr/>
      <dgm:t>
        <a:bodyPr/>
        <a:lstStyle/>
        <a:p>
          <a:endParaRPr lang="ru-RU"/>
        </a:p>
      </dgm:t>
    </dgm:pt>
    <dgm:pt modelId="{1D280EA6-A32B-4FC8-BF02-8B06083719BA}" type="pres">
      <dgm:prSet presAssocID="{DBE9F7AD-2CF9-4F49-8948-3F43FDE34475}" presName="sibTransNodeRect" presStyleLbl="alignNode1" presStyleIdx="0" presStyleCnt="5" custScaleY="501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8FEDF-8744-4095-96FD-20BE70F504DB}" type="pres">
      <dgm:prSet presAssocID="{E7C1CC85-4484-4B32-8438-799640F2629C}" presName="nodeRec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D7CB9-075A-4CC5-A820-9E55A6BB944D}" type="pres">
      <dgm:prSet presAssocID="{DBE9F7AD-2CF9-4F49-8948-3F43FDE34475}" presName="sibTrans" presStyleCnt="0"/>
      <dgm:spPr/>
      <dgm:t>
        <a:bodyPr/>
        <a:lstStyle/>
        <a:p>
          <a:endParaRPr lang="ru-RU"/>
        </a:p>
      </dgm:t>
    </dgm:pt>
    <dgm:pt modelId="{4DF02C50-AAB3-42D8-B133-1C903B05CBAE}" type="pres">
      <dgm:prSet presAssocID="{2C1BC314-B08E-4D01-8F3E-8DCB040930D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0030D-1750-41BC-AE5C-64A216E9E152}" type="pres">
      <dgm:prSet presAssocID="{2C1BC314-B08E-4D01-8F3E-8DCB040930D2}" presName="bgRect" presStyleLbl="alignNode1" presStyleIdx="1" presStyleCnt="5"/>
      <dgm:spPr/>
      <dgm:t>
        <a:bodyPr/>
        <a:lstStyle/>
        <a:p>
          <a:endParaRPr lang="ru-RU"/>
        </a:p>
      </dgm:t>
    </dgm:pt>
    <dgm:pt modelId="{1D76D812-9FFA-4F6E-AD2C-C73FD0B72BAF}" type="pres">
      <dgm:prSet presAssocID="{1AD084AE-7A5B-47C4-91F6-DC19DD41160B}" presName="sibTransNodeRect" presStyleLbl="align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3D156-3E5F-45DA-B946-F486245C52F1}" type="pres">
      <dgm:prSet presAssocID="{2C1BC314-B08E-4D01-8F3E-8DCB040930D2}" presName="nodeRec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D7146-78D5-4E62-B15A-E44F09726DBE}" type="pres">
      <dgm:prSet presAssocID="{1AD084AE-7A5B-47C4-91F6-DC19DD41160B}" presName="sibTrans" presStyleCnt="0"/>
      <dgm:spPr/>
      <dgm:t>
        <a:bodyPr/>
        <a:lstStyle/>
        <a:p>
          <a:endParaRPr lang="ru-RU"/>
        </a:p>
      </dgm:t>
    </dgm:pt>
    <dgm:pt modelId="{A5C4400C-56C9-4974-917D-34EC8A60562D}" type="pres">
      <dgm:prSet presAssocID="{911001D3-A2E5-4942-B1B6-3DF6C023236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F65FB-93E3-4717-AC9C-8D65B8B04857}" type="pres">
      <dgm:prSet presAssocID="{911001D3-A2E5-4942-B1B6-3DF6C0232368}" presName="bgRect" presStyleLbl="alignNode1" presStyleIdx="2" presStyleCnt="5" custScaleX="110317"/>
      <dgm:spPr/>
      <dgm:t>
        <a:bodyPr/>
        <a:lstStyle/>
        <a:p>
          <a:endParaRPr lang="ru-RU"/>
        </a:p>
      </dgm:t>
    </dgm:pt>
    <dgm:pt modelId="{DDCB1D25-16EB-4797-9F6D-B25ECF16B780}" type="pres">
      <dgm:prSet presAssocID="{9812F5D0-184E-46A6-B288-709EADB0A779}" presName="sibTransNodeRect" presStyleLbl="align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44830-2B2C-4038-A6B0-1458CBA5A823}" type="pres">
      <dgm:prSet presAssocID="{911001D3-A2E5-4942-B1B6-3DF6C0232368}" presName="nodeRec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D94FD-CD6A-4B04-8C30-281E573CBB74}" type="pres">
      <dgm:prSet presAssocID="{9812F5D0-184E-46A6-B288-709EADB0A779}" presName="sibTrans" presStyleCnt="0"/>
      <dgm:spPr/>
      <dgm:t>
        <a:bodyPr/>
        <a:lstStyle/>
        <a:p>
          <a:endParaRPr lang="ru-RU"/>
        </a:p>
      </dgm:t>
    </dgm:pt>
    <dgm:pt modelId="{4DA185AE-7D5C-4904-B8E3-AC7EAFD144B4}" type="pres">
      <dgm:prSet presAssocID="{9653AA52-F27B-4D3F-8A8D-2198BD0191A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8FFFA-4B60-4E05-BE39-149447D68B83}" type="pres">
      <dgm:prSet presAssocID="{9653AA52-F27B-4D3F-8A8D-2198BD0191AD}" presName="bgRect" presStyleLbl="alignNode1" presStyleIdx="3" presStyleCnt="5" custScaleY="99712" custLinFactNeighborX="-517" custLinFactNeighborY="-918"/>
      <dgm:spPr/>
      <dgm:t>
        <a:bodyPr/>
        <a:lstStyle/>
        <a:p>
          <a:endParaRPr lang="ru-RU"/>
        </a:p>
      </dgm:t>
    </dgm:pt>
    <dgm:pt modelId="{7E68E259-2AD4-48EE-9C17-975B0583A3FA}" type="pres">
      <dgm:prSet presAssocID="{6673A423-78E4-41AB-8C9F-7375BED1A7BA}" presName="sibTransNodeRect" presStyleLbl="alignNode1" presStyleIdx="3" presStyleCnt="5" custScaleX="49382" custScaleY="34564" custLinFactNeighborX="2070" custLinFactNeighborY="-1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9DB98-AC20-4F6E-A180-B98C6F912867}" type="pres">
      <dgm:prSet presAssocID="{9653AA52-F27B-4D3F-8A8D-2198BD0191AD}" presName="nodeRec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08A30-13FE-44BF-B479-9DD3B94621D6}" type="pres">
      <dgm:prSet presAssocID="{6673A423-78E4-41AB-8C9F-7375BED1A7BA}" presName="sibTrans" presStyleCnt="0"/>
      <dgm:spPr/>
      <dgm:t>
        <a:bodyPr/>
        <a:lstStyle/>
        <a:p>
          <a:endParaRPr lang="ru-RU"/>
        </a:p>
      </dgm:t>
    </dgm:pt>
    <dgm:pt modelId="{6DFE3D8B-357F-4453-BB6D-394DE513D286}" type="pres">
      <dgm:prSet presAssocID="{999EC4CF-58F3-4857-A1A9-7FC4D55BCBA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2ACFA-1E2F-4702-899A-ACD453453A53}" type="pres">
      <dgm:prSet presAssocID="{999EC4CF-58F3-4857-A1A9-7FC4D55BCBAE}" presName="bgRect" presStyleLbl="alignNode1" presStyleIdx="4" presStyleCnt="5" custLinFactNeighborX="2634" custLinFactNeighborY="-1097"/>
      <dgm:spPr/>
      <dgm:t>
        <a:bodyPr/>
        <a:lstStyle/>
        <a:p>
          <a:endParaRPr lang="ru-RU"/>
        </a:p>
      </dgm:t>
    </dgm:pt>
    <dgm:pt modelId="{4C3DEF1E-0200-4139-AF2A-BE37AAFA024C}" type="pres">
      <dgm:prSet presAssocID="{DE005FCB-A726-47F0-B719-8E2902A2C8ED}" presName="sibTransNodeRect" presStyleLbl="alignNode1" presStyleIdx="4" presStyleCnt="5" custScaleX="91550" custScaleY="55047" custLinFactX="-5944" custLinFactNeighborX="-100000" custLinFactNeighborY="19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7D8D4-A8D4-4C34-911A-2DCAF0A3CFA1}" type="pres">
      <dgm:prSet presAssocID="{999EC4CF-58F3-4857-A1A9-7FC4D55BCBAE}" presName="nodeRec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6D670-86C2-4EE4-B026-EF7F46A7029E}" type="presOf" srcId="{C1907C5A-FE94-4844-97EB-C0B048457535}" destId="{174A9C20-CF25-460F-9F54-34523185EBB0}" srcOrd="0" destOrd="0" presId="urn:microsoft.com/office/officeart/2016/7/layout/LinearBlockProcessNumbered"/>
    <dgm:cxn modelId="{428B9546-EFBC-4F00-AC1D-F6D143120D3B}" type="presOf" srcId="{E7C1CC85-4484-4B32-8438-799640F2629C}" destId="{5968FEDF-8744-4095-96FD-20BE70F504DB}" srcOrd="1" destOrd="0" presId="urn:microsoft.com/office/officeart/2016/7/layout/LinearBlockProcessNumbered"/>
    <dgm:cxn modelId="{9FA3ED7C-7808-4DD6-A2CE-924DCDBE89C0}" srcId="{C1907C5A-FE94-4844-97EB-C0B048457535}" destId="{E7C1CC85-4484-4B32-8438-799640F2629C}" srcOrd="0" destOrd="0" parTransId="{021B5B2F-0B4D-48CC-BBE6-C5FC5B4D89B1}" sibTransId="{DBE9F7AD-2CF9-4F49-8948-3F43FDE34475}"/>
    <dgm:cxn modelId="{85CCC561-0824-4380-9B54-F2D574F4B03E}" type="presOf" srcId="{9653AA52-F27B-4D3F-8A8D-2198BD0191AD}" destId="{ADD8FFFA-4B60-4E05-BE39-149447D68B83}" srcOrd="0" destOrd="0" presId="urn:microsoft.com/office/officeart/2016/7/layout/LinearBlockProcessNumbered"/>
    <dgm:cxn modelId="{972312D9-7D3C-447C-B92F-925B917017DB}" type="presOf" srcId="{911001D3-A2E5-4942-B1B6-3DF6C0232368}" destId="{F8144830-2B2C-4038-A6B0-1458CBA5A823}" srcOrd="1" destOrd="0" presId="urn:microsoft.com/office/officeart/2016/7/layout/LinearBlockProcessNumbered"/>
    <dgm:cxn modelId="{BE855C05-7EA8-4EBF-9FED-AC593D98EC4D}" type="presOf" srcId="{E7C1CC85-4484-4B32-8438-799640F2629C}" destId="{D60A7EAC-6A4F-4739-A772-DE97C1661360}" srcOrd="0" destOrd="0" presId="urn:microsoft.com/office/officeart/2016/7/layout/LinearBlockProcessNumbered"/>
    <dgm:cxn modelId="{EBE0536C-AB00-48D4-8609-2E02CBC6B773}" type="presOf" srcId="{911001D3-A2E5-4942-B1B6-3DF6C0232368}" destId="{371F65FB-93E3-4717-AC9C-8D65B8B04857}" srcOrd="0" destOrd="0" presId="urn:microsoft.com/office/officeart/2016/7/layout/LinearBlockProcessNumbered"/>
    <dgm:cxn modelId="{75098D9E-1376-4C6D-830B-6053BA8385FB}" type="presOf" srcId="{999EC4CF-58F3-4857-A1A9-7FC4D55BCBAE}" destId="{9247D8D4-A8D4-4C34-911A-2DCAF0A3CFA1}" srcOrd="1" destOrd="0" presId="urn:microsoft.com/office/officeart/2016/7/layout/LinearBlockProcessNumbered"/>
    <dgm:cxn modelId="{B51EDD0E-DC48-4C98-84BB-4A1C5E712953}" type="presOf" srcId="{DBE9F7AD-2CF9-4F49-8948-3F43FDE34475}" destId="{1D280EA6-A32B-4FC8-BF02-8B06083719BA}" srcOrd="0" destOrd="0" presId="urn:microsoft.com/office/officeart/2016/7/layout/LinearBlockProcessNumbered"/>
    <dgm:cxn modelId="{6A7F6CE2-423D-456A-9A32-533D8A2EFA4B}" type="presOf" srcId="{999EC4CF-58F3-4857-A1A9-7FC4D55BCBAE}" destId="{1792ACFA-1E2F-4702-899A-ACD453453A53}" srcOrd="0" destOrd="0" presId="urn:microsoft.com/office/officeart/2016/7/layout/LinearBlockProcessNumbered"/>
    <dgm:cxn modelId="{24E26E7D-5FE9-4346-B413-DE55DC92DCEE}" srcId="{C1907C5A-FE94-4844-97EB-C0B048457535}" destId="{2C1BC314-B08E-4D01-8F3E-8DCB040930D2}" srcOrd="1" destOrd="0" parTransId="{49EBE576-FD43-492C-AC1A-767767065A56}" sibTransId="{1AD084AE-7A5B-47C4-91F6-DC19DD41160B}"/>
    <dgm:cxn modelId="{F413CDC6-6CA5-4F0F-A40B-A123025B6214}" type="presOf" srcId="{9653AA52-F27B-4D3F-8A8D-2198BD0191AD}" destId="{F649DB98-AC20-4F6E-A180-B98C6F912867}" srcOrd="1" destOrd="0" presId="urn:microsoft.com/office/officeart/2016/7/layout/LinearBlockProcessNumbered"/>
    <dgm:cxn modelId="{AEA815C9-273A-4E62-A8F7-A62BB7297309}" type="presOf" srcId="{2C1BC314-B08E-4D01-8F3E-8DCB040930D2}" destId="{5D90030D-1750-41BC-AE5C-64A216E9E152}" srcOrd="0" destOrd="0" presId="urn:microsoft.com/office/officeart/2016/7/layout/LinearBlockProcessNumbered"/>
    <dgm:cxn modelId="{3299489A-5B26-4116-B6D9-4A8B30086D0E}" srcId="{C1907C5A-FE94-4844-97EB-C0B048457535}" destId="{911001D3-A2E5-4942-B1B6-3DF6C0232368}" srcOrd="2" destOrd="0" parTransId="{3CD9A5FA-0B65-4998-87A6-978DDD0AA688}" sibTransId="{9812F5D0-184E-46A6-B288-709EADB0A779}"/>
    <dgm:cxn modelId="{A6A00D89-BBBF-489C-BE3E-BBCCE01EF2B9}" srcId="{C1907C5A-FE94-4844-97EB-C0B048457535}" destId="{999EC4CF-58F3-4857-A1A9-7FC4D55BCBAE}" srcOrd="4" destOrd="0" parTransId="{AFE575BB-2117-48B9-B55B-990E091FF4F4}" sibTransId="{DE005FCB-A726-47F0-B719-8E2902A2C8ED}"/>
    <dgm:cxn modelId="{38D44C2B-C515-4B66-A45A-A08ADE83BA19}" srcId="{C1907C5A-FE94-4844-97EB-C0B048457535}" destId="{9653AA52-F27B-4D3F-8A8D-2198BD0191AD}" srcOrd="3" destOrd="0" parTransId="{BE41BF3C-29BD-47A7-83BC-20723BAFDC4E}" sibTransId="{6673A423-78E4-41AB-8C9F-7375BED1A7BA}"/>
    <dgm:cxn modelId="{3DD92779-8C2C-4A38-B806-82555DA8A419}" type="presOf" srcId="{DE005FCB-A726-47F0-B719-8E2902A2C8ED}" destId="{4C3DEF1E-0200-4139-AF2A-BE37AAFA024C}" srcOrd="0" destOrd="0" presId="urn:microsoft.com/office/officeart/2016/7/layout/LinearBlockProcessNumbered"/>
    <dgm:cxn modelId="{43D6003A-8CAD-47AE-B1AC-02736E727FB5}" type="presOf" srcId="{1AD084AE-7A5B-47C4-91F6-DC19DD41160B}" destId="{1D76D812-9FFA-4F6E-AD2C-C73FD0B72BAF}" srcOrd="0" destOrd="0" presId="urn:microsoft.com/office/officeart/2016/7/layout/LinearBlockProcessNumbered"/>
    <dgm:cxn modelId="{200B19AC-0C0E-47C2-AAF8-CFBF556BAF43}" type="presOf" srcId="{2C1BC314-B08E-4D01-8F3E-8DCB040930D2}" destId="{6833D156-3E5F-45DA-B946-F486245C52F1}" srcOrd="1" destOrd="0" presId="urn:microsoft.com/office/officeart/2016/7/layout/LinearBlockProcessNumbered"/>
    <dgm:cxn modelId="{8377475B-9282-4681-B72F-67B0DFE12D56}" type="presOf" srcId="{9812F5D0-184E-46A6-B288-709EADB0A779}" destId="{DDCB1D25-16EB-4797-9F6D-B25ECF16B780}" srcOrd="0" destOrd="0" presId="urn:microsoft.com/office/officeart/2016/7/layout/LinearBlockProcessNumbered"/>
    <dgm:cxn modelId="{352964E0-BC38-49D1-99B3-DA5EBF27DE13}" type="presOf" srcId="{6673A423-78E4-41AB-8C9F-7375BED1A7BA}" destId="{7E68E259-2AD4-48EE-9C17-975B0583A3FA}" srcOrd="0" destOrd="0" presId="urn:microsoft.com/office/officeart/2016/7/layout/LinearBlockProcessNumbered"/>
    <dgm:cxn modelId="{01354359-9CCF-436E-A254-93793C628BBA}" type="presParOf" srcId="{174A9C20-CF25-460F-9F54-34523185EBB0}" destId="{11716ED6-7DE9-4058-AB7E-ED2EE24525D0}" srcOrd="0" destOrd="0" presId="urn:microsoft.com/office/officeart/2016/7/layout/LinearBlockProcessNumbered"/>
    <dgm:cxn modelId="{AFAB8B6B-9BD1-43F7-8C9B-916D62B03355}" type="presParOf" srcId="{11716ED6-7DE9-4058-AB7E-ED2EE24525D0}" destId="{D60A7EAC-6A4F-4739-A772-DE97C1661360}" srcOrd="0" destOrd="0" presId="urn:microsoft.com/office/officeart/2016/7/layout/LinearBlockProcessNumbered"/>
    <dgm:cxn modelId="{1B78FA17-4993-4466-AC60-12ECBA1770E5}" type="presParOf" srcId="{11716ED6-7DE9-4058-AB7E-ED2EE24525D0}" destId="{1D280EA6-A32B-4FC8-BF02-8B06083719BA}" srcOrd="1" destOrd="0" presId="urn:microsoft.com/office/officeart/2016/7/layout/LinearBlockProcessNumbered"/>
    <dgm:cxn modelId="{8870F3F6-1D7A-44DB-9370-B10938AFA5CD}" type="presParOf" srcId="{11716ED6-7DE9-4058-AB7E-ED2EE24525D0}" destId="{5968FEDF-8744-4095-96FD-20BE70F504DB}" srcOrd="2" destOrd="0" presId="urn:microsoft.com/office/officeart/2016/7/layout/LinearBlockProcessNumbered"/>
    <dgm:cxn modelId="{784D747E-5974-4B42-9F50-105A92D7E841}" type="presParOf" srcId="{174A9C20-CF25-460F-9F54-34523185EBB0}" destId="{93BD7CB9-075A-4CC5-A820-9E55A6BB944D}" srcOrd="1" destOrd="0" presId="urn:microsoft.com/office/officeart/2016/7/layout/LinearBlockProcessNumbered"/>
    <dgm:cxn modelId="{15E832BE-844A-4B70-8AE6-68A7B13C89E3}" type="presParOf" srcId="{174A9C20-CF25-460F-9F54-34523185EBB0}" destId="{4DF02C50-AAB3-42D8-B133-1C903B05CBAE}" srcOrd="2" destOrd="0" presId="urn:microsoft.com/office/officeart/2016/7/layout/LinearBlockProcessNumbered"/>
    <dgm:cxn modelId="{6B9FAA92-346F-4C7B-A09F-E9FD79CBF7FD}" type="presParOf" srcId="{4DF02C50-AAB3-42D8-B133-1C903B05CBAE}" destId="{5D90030D-1750-41BC-AE5C-64A216E9E152}" srcOrd="0" destOrd="0" presId="urn:microsoft.com/office/officeart/2016/7/layout/LinearBlockProcessNumbered"/>
    <dgm:cxn modelId="{29832AA9-5D02-43E1-B3C9-D0DB1A1C8A32}" type="presParOf" srcId="{4DF02C50-AAB3-42D8-B133-1C903B05CBAE}" destId="{1D76D812-9FFA-4F6E-AD2C-C73FD0B72BAF}" srcOrd="1" destOrd="0" presId="urn:microsoft.com/office/officeart/2016/7/layout/LinearBlockProcessNumbered"/>
    <dgm:cxn modelId="{971F4264-7EFA-4888-8A26-CED6A26723A2}" type="presParOf" srcId="{4DF02C50-AAB3-42D8-B133-1C903B05CBAE}" destId="{6833D156-3E5F-45DA-B946-F486245C52F1}" srcOrd="2" destOrd="0" presId="urn:microsoft.com/office/officeart/2016/7/layout/LinearBlockProcessNumbered"/>
    <dgm:cxn modelId="{EBAAA119-CFAF-4383-A62E-4F54B4F2BCCF}" type="presParOf" srcId="{174A9C20-CF25-460F-9F54-34523185EBB0}" destId="{B84D7146-78D5-4E62-B15A-E44F09726DBE}" srcOrd="3" destOrd="0" presId="urn:microsoft.com/office/officeart/2016/7/layout/LinearBlockProcessNumbered"/>
    <dgm:cxn modelId="{97AA52AD-5990-413C-AA35-896220F29EE1}" type="presParOf" srcId="{174A9C20-CF25-460F-9F54-34523185EBB0}" destId="{A5C4400C-56C9-4974-917D-34EC8A60562D}" srcOrd="4" destOrd="0" presId="urn:microsoft.com/office/officeart/2016/7/layout/LinearBlockProcessNumbered"/>
    <dgm:cxn modelId="{B0E0D870-D639-4762-A502-C206159AF6E4}" type="presParOf" srcId="{A5C4400C-56C9-4974-917D-34EC8A60562D}" destId="{371F65FB-93E3-4717-AC9C-8D65B8B04857}" srcOrd="0" destOrd="0" presId="urn:microsoft.com/office/officeart/2016/7/layout/LinearBlockProcessNumbered"/>
    <dgm:cxn modelId="{4BDB1A15-0EB3-479C-AEC1-187AB55BA037}" type="presParOf" srcId="{A5C4400C-56C9-4974-917D-34EC8A60562D}" destId="{DDCB1D25-16EB-4797-9F6D-B25ECF16B780}" srcOrd="1" destOrd="0" presId="urn:microsoft.com/office/officeart/2016/7/layout/LinearBlockProcessNumbered"/>
    <dgm:cxn modelId="{1B0C6BB1-A8D3-427F-9246-36D6A300442F}" type="presParOf" srcId="{A5C4400C-56C9-4974-917D-34EC8A60562D}" destId="{F8144830-2B2C-4038-A6B0-1458CBA5A823}" srcOrd="2" destOrd="0" presId="urn:microsoft.com/office/officeart/2016/7/layout/LinearBlockProcessNumbered"/>
    <dgm:cxn modelId="{D28294CF-DF8E-462E-A5B7-C8E38AE29FBB}" type="presParOf" srcId="{174A9C20-CF25-460F-9F54-34523185EBB0}" destId="{C56D94FD-CD6A-4B04-8C30-281E573CBB74}" srcOrd="5" destOrd="0" presId="urn:microsoft.com/office/officeart/2016/7/layout/LinearBlockProcessNumbered"/>
    <dgm:cxn modelId="{8CD18147-5CFD-4D86-B7B4-777DB21F5589}" type="presParOf" srcId="{174A9C20-CF25-460F-9F54-34523185EBB0}" destId="{4DA185AE-7D5C-4904-B8E3-AC7EAFD144B4}" srcOrd="6" destOrd="0" presId="urn:microsoft.com/office/officeart/2016/7/layout/LinearBlockProcessNumbered"/>
    <dgm:cxn modelId="{39C2B70C-B396-4D7A-9505-6DBD53CC6FE2}" type="presParOf" srcId="{4DA185AE-7D5C-4904-B8E3-AC7EAFD144B4}" destId="{ADD8FFFA-4B60-4E05-BE39-149447D68B83}" srcOrd="0" destOrd="0" presId="urn:microsoft.com/office/officeart/2016/7/layout/LinearBlockProcessNumbered"/>
    <dgm:cxn modelId="{79192195-9FEB-4DEF-BA03-94ABB9852F75}" type="presParOf" srcId="{4DA185AE-7D5C-4904-B8E3-AC7EAFD144B4}" destId="{7E68E259-2AD4-48EE-9C17-975B0583A3FA}" srcOrd="1" destOrd="0" presId="urn:microsoft.com/office/officeart/2016/7/layout/LinearBlockProcessNumbered"/>
    <dgm:cxn modelId="{EA84672B-2AA4-465C-85A4-5C7A7A1CFA39}" type="presParOf" srcId="{4DA185AE-7D5C-4904-B8E3-AC7EAFD144B4}" destId="{F649DB98-AC20-4F6E-A180-B98C6F912867}" srcOrd="2" destOrd="0" presId="urn:microsoft.com/office/officeart/2016/7/layout/LinearBlockProcessNumbered"/>
    <dgm:cxn modelId="{16CB87E3-6452-4055-B030-9FD853FA26B8}" type="presParOf" srcId="{174A9C20-CF25-460F-9F54-34523185EBB0}" destId="{86F08A30-13FE-44BF-B479-9DD3B94621D6}" srcOrd="7" destOrd="0" presId="urn:microsoft.com/office/officeart/2016/7/layout/LinearBlockProcessNumbered"/>
    <dgm:cxn modelId="{72BEB677-28E0-4E6B-A652-30F1F191802E}" type="presParOf" srcId="{174A9C20-CF25-460F-9F54-34523185EBB0}" destId="{6DFE3D8B-357F-4453-BB6D-394DE513D286}" srcOrd="8" destOrd="0" presId="urn:microsoft.com/office/officeart/2016/7/layout/LinearBlockProcessNumbered"/>
    <dgm:cxn modelId="{25D15EBB-CD57-4A6B-BD3D-5CE0008D64C3}" type="presParOf" srcId="{6DFE3D8B-357F-4453-BB6D-394DE513D286}" destId="{1792ACFA-1E2F-4702-899A-ACD453453A53}" srcOrd="0" destOrd="0" presId="urn:microsoft.com/office/officeart/2016/7/layout/LinearBlockProcessNumbered"/>
    <dgm:cxn modelId="{6C806023-AB8F-4E7C-8C38-22CBC01ED3F6}" type="presParOf" srcId="{6DFE3D8B-357F-4453-BB6D-394DE513D286}" destId="{4C3DEF1E-0200-4139-AF2A-BE37AAFA024C}" srcOrd="1" destOrd="0" presId="urn:microsoft.com/office/officeart/2016/7/layout/LinearBlockProcessNumbered"/>
    <dgm:cxn modelId="{1508BCE9-3AFE-43DE-923D-FEA37C241DF6}" type="presParOf" srcId="{6DFE3D8B-357F-4453-BB6D-394DE513D286}" destId="{9247D8D4-A8D4-4C34-911A-2DCAF0A3CFA1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D74120-AAC0-4435-A41F-508718D5E376}" type="doc">
      <dgm:prSet loTypeId="urn:microsoft.com/office/officeart/2008/layout/LinedList" loCatId="Inbox" qsTypeId="urn:microsoft.com/office/officeart/2005/8/quickstyle/simple4" qsCatId="simple" csTypeId="urn:microsoft.com/office/officeart/2005/8/colors/accent5_1" csCatId="accent5"/>
      <dgm:spPr/>
      <dgm:t>
        <a:bodyPr/>
        <a:lstStyle/>
        <a:p>
          <a:endParaRPr lang="en-US"/>
        </a:p>
      </dgm:t>
    </dgm:pt>
    <dgm:pt modelId="{FB4EB12B-3146-42DA-A67A-BF6C7B8715F8}">
      <dgm:prSet/>
      <dgm:spPr/>
      <dgm:t>
        <a:bodyPr/>
        <a:lstStyle/>
        <a:p>
          <a:r>
            <a:rPr lang="ru-RU"/>
            <a:t>Не успеет какое-то знание появиться, как оно сразу же обрастает множеством ПРОБЛЕМ. </a:t>
          </a:r>
          <a:endParaRPr lang="en-US"/>
        </a:p>
      </dgm:t>
    </dgm:pt>
    <dgm:pt modelId="{F3FBA6B5-457F-459C-9214-E7245552D1DE}" type="parTrans" cxnId="{ED740019-8F66-4692-A941-52BE8189B1DC}">
      <dgm:prSet/>
      <dgm:spPr/>
      <dgm:t>
        <a:bodyPr/>
        <a:lstStyle/>
        <a:p>
          <a:endParaRPr lang="en-US"/>
        </a:p>
      </dgm:t>
    </dgm:pt>
    <dgm:pt modelId="{3EFEF1D5-BAD9-412B-8128-CBDB5366C467}" type="sibTrans" cxnId="{ED740019-8F66-4692-A941-52BE8189B1DC}">
      <dgm:prSet/>
      <dgm:spPr/>
      <dgm:t>
        <a:bodyPr/>
        <a:lstStyle/>
        <a:p>
          <a:endParaRPr lang="en-US"/>
        </a:p>
      </dgm:t>
    </dgm:pt>
    <dgm:pt modelId="{0261F6F5-2145-4C63-A08F-76D08DA52647}">
      <dgm:prSet/>
      <dgm:spPr/>
      <dgm:t>
        <a:bodyPr/>
        <a:lstStyle/>
        <a:p>
          <a:r>
            <a:rPr lang="ru-RU"/>
            <a:t>Происходит НЕПРЕРЫВНАЯ ПРОБЛЕМАТИЗАЦИЯ , полученных эмпирических результатов, теорий, гипотез, идей.</a:t>
          </a:r>
          <a:endParaRPr lang="en-US"/>
        </a:p>
      </dgm:t>
    </dgm:pt>
    <dgm:pt modelId="{987E6CF7-7541-41D6-8B90-201DD8B7544D}" type="parTrans" cxnId="{26F49815-3996-419C-A7C0-25DBAEE0AC25}">
      <dgm:prSet/>
      <dgm:spPr/>
      <dgm:t>
        <a:bodyPr/>
        <a:lstStyle/>
        <a:p>
          <a:endParaRPr lang="en-US"/>
        </a:p>
      </dgm:t>
    </dgm:pt>
    <dgm:pt modelId="{F26A7C3D-0BF8-4CE1-B3DD-E38759D66639}" type="sibTrans" cxnId="{26F49815-3996-419C-A7C0-25DBAEE0AC25}">
      <dgm:prSet/>
      <dgm:spPr/>
      <dgm:t>
        <a:bodyPr/>
        <a:lstStyle/>
        <a:p>
          <a:endParaRPr lang="en-US"/>
        </a:p>
      </dgm:t>
    </dgm:pt>
    <dgm:pt modelId="{098C765A-6D45-4E1B-92BA-C739692B571B}">
      <dgm:prSet/>
      <dgm:spPr/>
      <dgm:t>
        <a:bodyPr/>
        <a:lstStyle/>
        <a:p>
          <a:r>
            <a:rPr lang="ru-RU"/>
            <a:t>Истоком, началом и причиной нового знания является незнание  - ПРОБЛЕМА. </a:t>
          </a:r>
          <a:endParaRPr lang="en-US"/>
        </a:p>
      </dgm:t>
    </dgm:pt>
    <dgm:pt modelId="{47D332AF-AB73-4BF9-B946-63CCAEA7831E}" type="parTrans" cxnId="{53FF72CF-866D-43C8-AA97-F138C627AC9D}">
      <dgm:prSet/>
      <dgm:spPr/>
      <dgm:t>
        <a:bodyPr/>
        <a:lstStyle/>
        <a:p>
          <a:endParaRPr lang="en-US"/>
        </a:p>
      </dgm:t>
    </dgm:pt>
    <dgm:pt modelId="{70B5A5DB-A8F2-42F1-B810-76EA99E8B05A}" type="sibTrans" cxnId="{53FF72CF-866D-43C8-AA97-F138C627AC9D}">
      <dgm:prSet/>
      <dgm:spPr/>
      <dgm:t>
        <a:bodyPr/>
        <a:lstStyle/>
        <a:p>
          <a:endParaRPr lang="en-US"/>
        </a:p>
      </dgm:t>
    </dgm:pt>
    <dgm:pt modelId="{DA00B57C-98A0-4A1D-90FD-CC0618324FF1}" type="pres">
      <dgm:prSet presAssocID="{92D74120-AAC0-4435-A41F-508718D5E37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210F0FA-04A0-4065-94FE-0677823B1C18}" type="pres">
      <dgm:prSet presAssocID="{FB4EB12B-3146-42DA-A67A-BF6C7B8715F8}" presName="thickLine" presStyleLbl="alignNode1" presStyleIdx="0" presStyleCnt="3"/>
      <dgm:spPr/>
    </dgm:pt>
    <dgm:pt modelId="{3981B37B-D9FB-42CA-AB97-87B0D763699C}" type="pres">
      <dgm:prSet presAssocID="{FB4EB12B-3146-42DA-A67A-BF6C7B8715F8}" presName="horz1" presStyleCnt="0"/>
      <dgm:spPr/>
    </dgm:pt>
    <dgm:pt modelId="{62D7177B-8024-452D-866A-BC0D23ADA053}" type="pres">
      <dgm:prSet presAssocID="{FB4EB12B-3146-42DA-A67A-BF6C7B8715F8}" presName="tx1" presStyleLbl="revTx" presStyleIdx="0" presStyleCnt="3"/>
      <dgm:spPr/>
      <dgm:t>
        <a:bodyPr/>
        <a:lstStyle/>
        <a:p>
          <a:endParaRPr lang="ru-RU"/>
        </a:p>
      </dgm:t>
    </dgm:pt>
    <dgm:pt modelId="{0A2C9419-E4DB-4BB5-BE5C-4396FBD17471}" type="pres">
      <dgm:prSet presAssocID="{FB4EB12B-3146-42DA-A67A-BF6C7B8715F8}" presName="vert1" presStyleCnt="0"/>
      <dgm:spPr/>
    </dgm:pt>
    <dgm:pt modelId="{0BBE7E14-420C-431E-881A-89DCFBF45CC5}" type="pres">
      <dgm:prSet presAssocID="{0261F6F5-2145-4C63-A08F-76D08DA52647}" presName="thickLine" presStyleLbl="alignNode1" presStyleIdx="1" presStyleCnt="3"/>
      <dgm:spPr/>
    </dgm:pt>
    <dgm:pt modelId="{CFF9EFC9-B676-4D3D-B0EF-08F4B47A5736}" type="pres">
      <dgm:prSet presAssocID="{0261F6F5-2145-4C63-A08F-76D08DA52647}" presName="horz1" presStyleCnt="0"/>
      <dgm:spPr/>
    </dgm:pt>
    <dgm:pt modelId="{4BA65A4E-9E98-4640-A474-D1EF1E6EFCF8}" type="pres">
      <dgm:prSet presAssocID="{0261F6F5-2145-4C63-A08F-76D08DA52647}" presName="tx1" presStyleLbl="revTx" presStyleIdx="1" presStyleCnt="3"/>
      <dgm:spPr/>
      <dgm:t>
        <a:bodyPr/>
        <a:lstStyle/>
        <a:p>
          <a:endParaRPr lang="ru-RU"/>
        </a:p>
      </dgm:t>
    </dgm:pt>
    <dgm:pt modelId="{2803FCD4-9281-405E-9C47-2C7240CD73DD}" type="pres">
      <dgm:prSet presAssocID="{0261F6F5-2145-4C63-A08F-76D08DA52647}" presName="vert1" presStyleCnt="0"/>
      <dgm:spPr/>
    </dgm:pt>
    <dgm:pt modelId="{156F66DE-E9A7-4226-9A27-28CEFB3A17CC}" type="pres">
      <dgm:prSet presAssocID="{098C765A-6D45-4E1B-92BA-C739692B571B}" presName="thickLine" presStyleLbl="alignNode1" presStyleIdx="2" presStyleCnt="3"/>
      <dgm:spPr/>
    </dgm:pt>
    <dgm:pt modelId="{9633C1E9-B2F9-401F-A7D7-FB19C1C5CECB}" type="pres">
      <dgm:prSet presAssocID="{098C765A-6D45-4E1B-92BA-C739692B571B}" presName="horz1" presStyleCnt="0"/>
      <dgm:spPr/>
    </dgm:pt>
    <dgm:pt modelId="{313879C7-1185-4CD7-B55D-9F4D0A417F7D}" type="pres">
      <dgm:prSet presAssocID="{098C765A-6D45-4E1B-92BA-C739692B571B}" presName="tx1" presStyleLbl="revTx" presStyleIdx="2" presStyleCnt="3"/>
      <dgm:spPr/>
      <dgm:t>
        <a:bodyPr/>
        <a:lstStyle/>
        <a:p>
          <a:endParaRPr lang="ru-RU"/>
        </a:p>
      </dgm:t>
    </dgm:pt>
    <dgm:pt modelId="{6527E898-F0F1-491D-9398-7BDB7E5027DB}" type="pres">
      <dgm:prSet presAssocID="{098C765A-6D45-4E1B-92BA-C739692B571B}" presName="vert1" presStyleCnt="0"/>
      <dgm:spPr/>
    </dgm:pt>
  </dgm:ptLst>
  <dgm:cxnLst>
    <dgm:cxn modelId="{26F49815-3996-419C-A7C0-25DBAEE0AC25}" srcId="{92D74120-AAC0-4435-A41F-508718D5E376}" destId="{0261F6F5-2145-4C63-A08F-76D08DA52647}" srcOrd="1" destOrd="0" parTransId="{987E6CF7-7541-41D6-8B90-201DD8B7544D}" sibTransId="{F26A7C3D-0BF8-4CE1-B3DD-E38759D66639}"/>
    <dgm:cxn modelId="{D3FFEDA4-C2A0-45B6-8B40-EC47E2B06FDD}" type="presOf" srcId="{92D74120-AAC0-4435-A41F-508718D5E376}" destId="{DA00B57C-98A0-4A1D-90FD-CC0618324FF1}" srcOrd="0" destOrd="0" presId="urn:microsoft.com/office/officeart/2008/layout/LinedList"/>
    <dgm:cxn modelId="{409FF7FB-0B00-4581-B6E2-6142DEB26E92}" type="presOf" srcId="{098C765A-6D45-4E1B-92BA-C739692B571B}" destId="{313879C7-1185-4CD7-B55D-9F4D0A417F7D}" srcOrd="0" destOrd="0" presId="urn:microsoft.com/office/officeart/2008/layout/LinedList"/>
    <dgm:cxn modelId="{E28C81AD-A563-452F-ADCE-FE340F4ACAE3}" type="presOf" srcId="{0261F6F5-2145-4C63-A08F-76D08DA52647}" destId="{4BA65A4E-9E98-4640-A474-D1EF1E6EFCF8}" srcOrd="0" destOrd="0" presId="urn:microsoft.com/office/officeart/2008/layout/LinedList"/>
    <dgm:cxn modelId="{ED740019-8F66-4692-A941-52BE8189B1DC}" srcId="{92D74120-AAC0-4435-A41F-508718D5E376}" destId="{FB4EB12B-3146-42DA-A67A-BF6C7B8715F8}" srcOrd="0" destOrd="0" parTransId="{F3FBA6B5-457F-459C-9214-E7245552D1DE}" sibTransId="{3EFEF1D5-BAD9-412B-8128-CBDB5366C467}"/>
    <dgm:cxn modelId="{53FF72CF-866D-43C8-AA97-F138C627AC9D}" srcId="{92D74120-AAC0-4435-A41F-508718D5E376}" destId="{098C765A-6D45-4E1B-92BA-C739692B571B}" srcOrd="2" destOrd="0" parTransId="{47D332AF-AB73-4BF9-B946-63CCAEA7831E}" sibTransId="{70B5A5DB-A8F2-42F1-B810-76EA99E8B05A}"/>
    <dgm:cxn modelId="{23E34FFB-CB3C-40DB-A620-AE3080E6FE2B}" type="presOf" srcId="{FB4EB12B-3146-42DA-A67A-BF6C7B8715F8}" destId="{62D7177B-8024-452D-866A-BC0D23ADA053}" srcOrd="0" destOrd="0" presId="urn:microsoft.com/office/officeart/2008/layout/LinedList"/>
    <dgm:cxn modelId="{17695745-62E1-4FF8-9EEF-B2F2825CF7B2}" type="presParOf" srcId="{DA00B57C-98A0-4A1D-90FD-CC0618324FF1}" destId="{F210F0FA-04A0-4065-94FE-0677823B1C18}" srcOrd="0" destOrd="0" presId="urn:microsoft.com/office/officeart/2008/layout/LinedList"/>
    <dgm:cxn modelId="{5D0A09AA-99DC-4CF7-B61B-DE324A388D55}" type="presParOf" srcId="{DA00B57C-98A0-4A1D-90FD-CC0618324FF1}" destId="{3981B37B-D9FB-42CA-AB97-87B0D763699C}" srcOrd="1" destOrd="0" presId="urn:microsoft.com/office/officeart/2008/layout/LinedList"/>
    <dgm:cxn modelId="{E6FBD421-35E7-4479-9F75-7B7D0243A58C}" type="presParOf" srcId="{3981B37B-D9FB-42CA-AB97-87B0D763699C}" destId="{62D7177B-8024-452D-866A-BC0D23ADA053}" srcOrd="0" destOrd="0" presId="urn:microsoft.com/office/officeart/2008/layout/LinedList"/>
    <dgm:cxn modelId="{67614CE2-B8B5-4E10-9241-576D8FACCBA5}" type="presParOf" srcId="{3981B37B-D9FB-42CA-AB97-87B0D763699C}" destId="{0A2C9419-E4DB-4BB5-BE5C-4396FBD17471}" srcOrd="1" destOrd="0" presId="urn:microsoft.com/office/officeart/2008/layout/LinedList"/>
    <dgm:cxn modelId="{976BB14A-CC66-4E81-A3C9-E8A2D1790261}" type="presParOf" srcId="{DA00B57C-98A0-4A1D-90FD-CC0618324FF1}" destId="{0BBE7E14-420C-431E-881A-89DCFBF45CC5}" srcOrd="2" destOrd="0" presId="urn:microsoft.com/office/officeart/2008/layout/LinedList"/>
    <dgm:cxn modelId="{B55B7A87-1A64-4358-BCEA-A05293F3F0B4}" type="presParOf" srcId="{DA00B57C-98A0-4A1D-90FD-CC0618324FF1}" destId="{CFF9EFC9-B676-4D3D-B0EF-08F4B47A5736}" srcOrd="3" destOrd="0" presId="urn:microsoft.com/office/officeart/2008/layout/LinedList"/>
    <dgm:cxn modelId="{1C6240D5-CBDE-47D6-9289-473729BC3BC1}" type="presParOf" srcId="{CFF9EFC9-B676-4D3D-B0EF-08F4B47A5736}" destId="{4BA65A4E-9E98-4640-A474-D1EF1E6EFCF8}" srcOrd="0" destOrd="0" presId="urn:microsoft.com/office/officeart/2008/layout/LinedList"/>
    <dgm:cxn modelId="{39315EF5-778A-450D-B4F0-D47918A6A351}" type="presParOf" srcId="{CFF9EFC9-B676-4D3D-B0EF-08F4B47A5736}" destId="{2803FCD4-9281-405E-9C47-2C7240CD73DD}" srcOrd="1" destOrd="0" presId="urn:microsoft.com/office/officeart/2008/layout/LinedList"/>
    <dgm:cxn modelId="{35D0C5E2-6EC3-43C5-949C-D68502635536}" type="presParOf" srcId="{DA00B57C-98A0-4A1D-90FD-CC0618324FF1}" destId="{156F66DE-E9A7-4226-9A27-28CEFB3A17CC}" srcOrd="4" destOrd="0" presId="urn:microsoft.com/office/officeart/2008/layout/LinedList"/>
    <dgm:cxn modelId="{83C691D7-749F-40CC-A498-B3A5DB7149A8}" type="presParOf" srcId="{DA00B57C-98A0-4A1D-90FD-CC0618324FF1}" destId="{9633C1E9-B2F9-401F-A7D7-FB19C1C5CECB}" srcOrd="5" destOrd="0" presId="urn:microsoft.com/office/officeart/2008/layout/LinedList"/>
    <dgm:cxn modelId="{C99AB366-82F2-4DDC-AEB1-7972EE13CE91}" type="presParOf" srcId="{9633C1E9-B2F9-401F-A7D7-FB19C1C5CECB}" destId="{313879C7-1185-4CD7-B55D-9F4D0A417F7D}" srcOrd="0" destOrd="0" presId="urn:microsoft.com/office/officeart/2008/layout/LinedList"/>
    <dgm:cxn modelId="{2F5440C2-ABDE-4791-A7E4-6ECF2FC6D839}" type="presParOf" srcId="{9633C1E9-B2F9-401F-A7D7-FB19C1C5CECB}" destId="{6527E898-F0F1-491D-9398-7BDB7E5027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442287-5FD0-4908-983D-A2D4DA1125B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7C4823-13A9-40AD-A90F-FCB16B85B499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/>
            <a:t>целеполагающий</a:t>
          </a:r>
        </a:p>
      </dgm:t>
    </dgm:pt>
    <dgm:pt modelId="{6F126AAC-98DC-4BC1-B0D2-EA9293472551}" type="parTrans" cxnId="{AC8692B4-380A-4F5A-864B-BF3FC83F746A}">
      <dgm:prSet/>
      <dgm:spPr/>
      <dgm:t>
        <a:bodyPr/>
        <a:lstStyle/>
        <a:p>
          <a:endParaRPr lang="ru-RU"/>
        </a:p>
      </dgm:t>
    </dgm:pt>
    <dgm:pt modelId="{C68EE812-DC40-46F9-9C7A-E2EEBF1D6BFD}" type="sibTrans" cxnId="{AC8692B4-380A-4F5A-864B-BF3FC83F746A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ru-RU"/>
        </a:p>
      </dgm:t>
    </dgm:pt>
    <dgm:pt modelId="{F27347DE-7412-425C-8A81-3BC289D51F2A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/>
            <a:t>направляющий</a:t>
          </a:r>
        </a:p>
      </dgm:t>
    </dgm:pt>
    <dgm:pt modelId="{9940D85A-9C0A-4BA8-A324-52B9F499A5D3}" type="parTrans" cxnId="{2FDB61C4-1545-40EC-BC3C-9C5D302E2F31}">
      <dgm:prSet/>
      <dgm:spPr/>
      <dgm:t>
        <a:bodyPr/>
        <a:lstStyle/>
        <a:p>
          <a:endParaRPr lang="ru-RU"/>
        </a:p>
      </dgm:t>
    </dgm:pt>
    <dgm:pt modelId="{8CC03B5A-1367-4D70-946A-B89C0953E36D}" type="sibTrans" cxnId="{2FDB61C4-1545-40EC-BC3C-9C5D302E2F31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ru-RU"/>
        </a:p>
      </dgm:t>
    </dgm:pt>
    <dgm:pt modelId="{B7BA8DC2-DF63-4E4E-8913-5917ABC6A79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/>
            <a:t>организующий</a:t>
          </a:r>
        </a:p>
      </dgm:t>
    </dgm:pt>
    <dgm:pt modelId="{828BA35B-97EF-4313-A2AB-C2BBFE398E5B}" type="parTrans" cxnId="{74F660E9-C236-4FBC-9484-2F4F5BC9444B}">
      <dgm:prSet/>
      <dgm:spPr/>
      <dgm:t>
        <a:bodyPr/>
        <a:lstStyle/>
        <a:p>
          <a:endParaRPr lang="ru-RU"/>
        </a:p>
      </dgm:t>
    </dgm:pt>
    <dgm:pt modelId="{11D9C4E3-9C85-4C5D-AEA8-AEDE1D44D87C}" type="sibTrans" cxnId="{74F660E9-C236-4FBC-9484-2F4F5BC9444B}">
      <dgm:prSet/>
      <dgm:spPr/>
      <dgm:t>
        <a:bodyPr/>
        <a:lstStyle/>
        <a:p>
          <a:endParaRPr lang="ru-RU"/>
        </a:p>
      </dgm:t>
    </dgm:pt>
    <dgm:pt modelId="{CC06C944-2796-4553-9F80-00ABCAFE9AAA}" type="pres">
      <dgm:prSet presAssocID="{DE442287-5FD0-4908-983D-A2D4DA1125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12659E-BE0F-4A8F-B29E-01D5192CB698}" type="pres">
      <dgm:prSet presAssocID="{DE442287-5FD0-4908-983D-A2D4DA1125B9}" presName="dummyMaxCanvas" presStyleCnt="0">
        <dgm:presLayoutVars/>
      </dgm:prSet>
      <dgm:spPr/>
    </dgm:pt>
    <dgm:pt modelId="{216D8C36-5005-4CDE-A299-A8182E0A9500}" type="pres">
      <dgm:prSet presAssocID="{DE442287-5FD0-4908-983D-A2D4DA1125B9}" presName="ThreeNodes_1" presStyleLbl="node1" presStyleIdx="0" presStyleCnt="3" custScaleX="59963" custScaleY="71964" custLinFactNeighborX="-29161" custLinFactNeighborY="35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8002C-521E-4AA3-8807-5D4BC4BF1CA0}" type="pres">
      <dgm:prSet presAssocID="{DE442287-5FD0-4908-983D-A2D4DA1125B9}" presName="ThreeNodes_2" presStyleLbl="node1" presStyleIdx="1" presStyleCnt="3" custScaleX="75820" custScaleY="77730" custLinFactNeighborX="-7142" custLinFactNeighborY="16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3CC99-94E5-4481-8914-7B6F60D8D7BF}" type="pres">
      <dgm:prSet presAssocID="{DE442287-5FD0-4908-983D-A2D4DA1125B9}" presName="ThreeNodes_3" presStyleLbl="node1" presStyleIdx="2" presStyleCnt="3" custScaleX="71169" custScaleY="74897" custLinFactNeighborX="8525" custLinFactNeighborY="10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15EFB-A61F-41E8-862E-D2DEBF98945F}" type="pres">
      <dgm:prSet presAssocID="{DE442287-5FD0-4908-983D-A2D4DA1125B9}" presName="ThreeConn_1-2" presStyleLbl="fgAccFollowNode1" presStyleIdx="0" presStyleCnt="2" custLinFactX="-183033" custLinFactNeighborX="-200000" custLinFactNeighborY="41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6A82F-889B-417C-852A-C0BF3C76CA5B}" type="pres">
      <dgm:prSet presAssocID="{DE442287-5FD0-4908-983D-A2D4DA1125B9}" presName="ThreeConn_2-3" presStyleLbl="fgAccFollowNode1" presStyleIdx="1" presStyleCnt="2" custLinFactX="-88351" custLinFactNeighborX="-100000" custLinFactNeighborY="17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3DF76-6B2B-4FCB-966A-D6EB3A9209F1}" type="pres">
      <dgm:prSet presAssocID="{DE442287-5FD0-4908-983D-A2D4DA1125B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F11A5-9C6C-46D5-B617-E0E08AA7342A}" type="pres">
      <dgm:prSet presAssocID="{DE442287-5FD0-4908-983D-A2D4DA1125B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285B6-DBD4-4973-92C3-8C020975AC6C}" type="pres">
      <dgm:prSet presAssocID="{DE442287-5FD0-4908-983D-A2D4DA1125B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CA365E-D60D-4E37-82D0-8D86D4DA64B5}" type="presOf" srcId="{B7BA8DC2-DF63-4E4E-8913-5917ABC6A791}" destId="{FF2285B6-DBD4-4973-92C3-8C020975AC6C}" srcOrd="1" destOrd="0" presId="urn:microsoft.com/office/officeart/2005/8/layout/vProcess5"/>
    <dgm:cxn modelId="{83D02323-5717-455A-884E-CD2E69043CFA}" type="presOf" srcId="{DE442287-5FD0-4908-983D-A2D4DA1125B9}" destId="{CC06C944-2796-4553-9F80-00ABCAFE9AAA}" srcOrd="0" destOrd="0" presId="urn:microsoft.com/office/officeart/2005/8/layout/vProcess5"/>
    <dgm:cxn modelId="{90AB26FD-906C-4230-8093-484BD2FB0727}" type="presOf" srcId="{B7BA8DC2-DF63-4E4E-8913-5917ABC6A791}" destId="{0C93CC99-94E5-4481-8914-7B6F60D8D7BF}" srcOrd="0" destOrd="0" presId="urn:microsoft.com/office/officeart/2005/8/layout/vProcess5"/>
    <dgm:cxn modelId="{74F660E9-C236-4FBC-9484-2F4F5BC9444B}" srcId="{DE442287-5FD0-4908-983D-A2D4DA1125B9}" destId="{B7BA8DC2-DF63-4E4E-8913-5917ABC6A791}" srcOrd="2" destOrd="0" parTransId="{828BA35B-97EF-4313-A2AB-C2BBFE398E5B}" sibTransId="{11D9C4E3-9C85-4C5D-AEA8-AEDE1D44D87C}"/>
    <dgm:cxn modelId="{BD441255-1619-412F-B48C-EAA506D0E97C}" type="presOf" srcId="{8CC03B5A-1367-4D70-946A-B89C0953E36D}" destId="{E3F6A82F-889B-417C-852A-C0BF3C76CA5B}" srcOrd="0" destOrd="0" presId="urn:microsoft.com/office/officeart/2005/8/layout/vProcess5"/>
    <dgm:cxn modelId="{1EA17CCA-CC9D-491D-8259-107E90637AB2}" type="presOf" srcId="{F27347DE-7412-425C-8A81-3BC289D51F2A}" destId="{6DB8002C-521E-4AA3-8807-5D4BC4BF1CA0}" srcOrd="0" destOrd="0" presId="urn:microsoft.com/office/officeart/2005/8/layout/vProcess5"/>
    <dgm:cxn modelId="{BC920D11-A775-49EE-B929-302DCD72E192}" type="presOf" srcId="{F27347DE-7412-425C-8A81-3BC289D51F2A}" destId="{D6BF11A5-9C6C-46D5-B617-E0E08AA7342A}" srcOrd="1" destOrd="0" presId="urn:microsoft.com/office/officeart/2005/8/layout/vProcess5"/>
    <dgm:cxn modelId="{2FDB61C4-1545-40EC-BC3C-9C5D302E2F31}" srcId="{DE442287-5FD0-4908-983D-A2D4DA1125B9}" destId="{F27347DE-7412-425C-8A81-3BC289D51F2A}" srcOrd="1" destOrd="0" parTransId="{9940D85A-9C0A-4BA8-A324-52B9F499A5D3}" sibTransId="{8CC03B5A-1367-4D70-946A-B89C0953E36D}"/>
    <dgm:cxn modelId="{F0AA7B60-1B1F-4E53-835F-A96B66571CA7}" type="presOf" srcId="{D57C4823-13A9-40AD-A90F-FCB16B85B499}" destId="{9633DF76-6B2B-4FCB-966A-D6EB3A9209F1}" srcOrd="1" destOrd="0" presId="urn:microsoft.com/office/officeart/2005/8/layout/vProcess5"/>
    <dgm:cxn modelId="{AC8692B4-380A-4F5A-864B-BF3FC83F746A}" srcId="{DE442287-5FD0-4908-983D-A2D4DA1125B9}" destId="{D57C4823-13A9-40AD-A90F-FCB16B85B499}" srcOrd="0" destOrd="0" parTransId="{6F126AAC-98DC-4BC1-B0D2-EA9293472551}" sibTransId="{C68EE812-DC40-46F9-9C7A-E2EEBF1D6BFD}"/>
    <dgm:cxn modelId="{A72E3F9B-ABCF-4449-95E6-56F1A07CC7FE}" type="presOf" srcId="{D57C4823-13A9-40AD-A90F-FCB16B85B499}" destId="{216D8C36-5005-4CDE-A299-A8182E0A9500}" srcOrd="0" destOrd="0" presId="urn:microsoft.com/office/officeart/2005/8/layout/vProcess5"/>
    <dgm:cxn modelId="{2BFFF2C0-37C5-4934-B161-C3C630E239C6}" type="presOf" srcId="{C68EE812-DC40-46F9-9C7A-E2EEBF1D6BFD}" destId="{FC015EFB-A61F-41E8-862E-D2DEBF98945F}" srcOrd="0" destOrd="0" presId="urn:microsoft.com/office/officeart/2005/8/layout/vProcess5"/>
    <dgm:cxn modelId="{08CCB6B9-C39D-4220-911C-ABCF8340E0A4}" type="presParOf" srcId="{CC06C944-2796-4553-9F80-00ABCAFE9AAA}" destId="{0712659E-BE0F-4A8F-B29E-01D5192CB698}" srcOrd="0" destOrd="0" presId="urn:microsoft.com/office/officeart/2005/8/layout/vProcess5"/>
    <dgm:cxn modelId="{16E65413-87C9-48DA-A8E5-BA90A3DC3F05}" type="presParOf" srcId="{CC06C944-2796-4553-9F80-00ABCAFE9AAA}" destId="{216D8C36-5005-4CDE-A299-A8182E0A9500}" srcOrd="1" destOrd="0" presId="urn:microsoft.com/office/officeart/2005/8/layout/vProcess5"/>
    <dgm:cxn modelId="{FDF4D452-221E-410E-BDCD-44856E217E9B}" type="presParOf" srcId="{CC06C944-2796-4553-9F80-00ABCAFE9AAA}" destId="{6DB8002C-521E-4AA3-8807-5D4BC4BF1CA0}" srcOrd="2" destOrd="0" presId="urn:microsoft.com/office/officeart/2005/8/layout/vProcess5"/>
    <dgm:cxn modelId="{5A9A5DEC-C622-4B20-86E3-7F4DC4D79262}" type="presParOf" srcId="{CC06C944-2796-4553-9F80-00ABCAFE9AAA}" destId="{0C93CC99-94E5-4481-8914-7B6F60D8D7BF}" srcOrd="3" destOrd="0" presId="urn:microsoft.com/office/officeart/2005/8/layout/vProcess5"/>
    <dgm:cxn modelId="{757DD645-CC40-4AEB-AEFB-13563E9E166D}" type="presParOf" srcId="{CC06C944-2796-4553-9F80-00ABCAFE9AAA}" destId="{FC015EFB-A61F-41E8-862E-D2DEBF98945F}" srcOrd="4" destOrd="0" presId="urn:microsoft.com/office/officeart/2005/8/layout/vProcess5"/>
    <dgm:cxn modelId="{82167F49-7B56-4105-BA8C-49220A7AD56D}" type="presParOf" srcId="{CC06C944-2796-4553-9F80-00ABCAFE9AAA}" destId="{E3F6A82F-889B-417C-852A-C0BF3C76CA5B}" srcOrd="5" destOrd="0" presId="urn:microsoft.com/office/officeart/2005/8/layout/vProcess5"/>
    <dgm:cxn modelId="{DFF95352-470E-4636-AD72-CA86E385AEE8}" type="presParOf" srcId="{CC06C944-2796-4553-9F80-00ABCAFE9AAA}" destId="{9633DF76-6B2B-4FCB-966A-D6EB3A9209F1}" srcOrd="6" destOrd="0" presId="urn:microsoft.com/office/officeart/2005/8/layout/vProcess5"/>
    <dgm:cxn modelId="{8892C281-BB77-4712-86EC-1EDE6D098BF8}" type="presParOf" srcId="{CC06C944-2796-4553-9F80-00ABCAFE9AAA}" destId="{D6BF11A5-9C6C-46D5-B617-E0E08AA7342A}" srcOrd="7" destOrd="0" presId="urn:microsoft.com/office/officeart/2005/8/layout/vProcess5"/>
    <dgm:cxn modelId="{EFC461EE-C03A-4D05-B727-A4A58785DC43}" type="presParOf" srcId="{CC06C944-2796-4553-9F80-00ABCAFE9AAA}" destId="{FF2285B6-DBD4-4973-92C3-8C020975AC6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150910-EC84-4AD2-820A-E5556BC3D071}" type="doc">
      <dgm:prSet loTypeId="urn:microsoft.com/office/officeart/2008/layout/LinedList" loCatId="Inbox" qsTypeId="urn:microsoft.com/office/officeart/2005/8/quickstyle/simple4" qsCatId="simple" csTypeId="urn:microsoft.com/office/officeart/2005/8/colors/accent4_3" csCatId="accent4"/>
      <dgm:spPr/>
      <dgm:t>
        <a:bodyPr/>
        <a:lstStyle/>
        <a:p>
          <a:endParaRPr lang="en-US"/>
        </a:p>
      </dgm:t>
    </dgm:pt>
    <dgm:pt modelId="{0D2CE1FC-9E30-465D-A8FD-7ACE480E0EC4}">
      <dgm:prSet/>
      <dgm:spPr/>
      <dgm:t>
        <a:bodyPr/>
        <a:lstStyle/>
        <a:p>
          <a:r>
            <a:rPr lang="ru-RU"/>
            <a:t>Проблема характеризует, что именно хочет автор разрешить в процессе исследования. </a:t>
          </a:r>
          <a:endParaRPr lang="en-US"/>
        </a:p>
      </dgm:t>
    </dgm:pt>
    <dgm:pt modelId="{E53D7CEF-030A-4DA5-8791-2E10B00BF32E}" type="parTrans" cxnId="{497C3F97-9BCF-47BE-A9DC-855E2FEAE0CF}">
      <dgm:prSet/>
      <dgm:spPr/>
      <dgm:t>
        <a:bodyPr/>
        <a:lstStyle/>
        <a:p>
          <a:endParaRPr lang="en-US"/>
        </a:p>
      </dgm:t>
    </dgm:pt>
    <dgm:pt modelId="{0B5417BC-DB26-4FF1-9658-5CE9D0778090}" type="sibTrans" cxnId="{497C3F97-9BCF-47BE-A9DC-855E2FEAE0CF}">
      <dgm:prSet/>
      <dgm:spPr/>
      <dgm:t>
        <a:bodyPr/>
        <a:lstStyle/>
        <a:p>
          <a:endParaRPr lang="en-US"/>
        </a:p>
      </dgm:t>
    </dgm:pt>
    <dgm:pt modelId="{4594971E-A174-4D78-9A22-9B9930335E31}">
      <dgm:prSet/>
      <dgm:spPr/>
      <dgm:t>
        <a:bodyPr/>
        <a:lstStyle/>
        <a:p>
          <a:r>
            <a:rPr lang="ru-RU"/>
            <a:t>Если проблема связана с  необходимостью получить новые знания об объекте исследования, то такая проблема называется научной. </a:t>
          </a:r>
          <a:endParaRPr lang="en-US"/>
        </a:p>
      </dgm:t>
    </dgm:pt>
    <dgm:pt modelId="{CBDF7196-9F08-4ED3-9DE1-00ED25DE5FC9}" type="parTrans" cxnId="{ACB52D0F-248E-4672-99C2-11EC38B730E4}">
      <dgm:prSet/>
      <dgm:spPr/>
      <dgm:t>
        <a:bodyPr/>
        <a:lstStyle/>
        <a:p>
          <a:endParaRPr lang="en-US"/>
        </a:p>
      </dgm:t>
    </dgm:pt>
    <dgm:pt modelId="{488B73F6-ADF3-4F96-B2C2-AE44DC1B6EEB}" type="sibTrans" cxnId="{ACB52D0F-248E-4672-99C2-11EC38B730E4}">
      <dgm:prSet/>
      <dgm:spPr/>
      <dgm:t>
        <a:bodyPr/>
        <a:lstStyle/>
        <a:p>
          <a:endParaRPr lang="en-US"/>
        </a:p>
      </dgm:t>
    </dgm:pt>
    <dgm:pt modelId="{5C90C3F4-8C71-43E5-947A-A3CB116FF284}">
      <dgm:prSet/>
      <dgm:spPr/>
      <dgm:t>
        <a:bodyPr/>
        <a:lstStyle/>
        <a:p>
          <a:r>
            <a:rPr lang="ru-RU"/>
            <a:t>Выдвижение, обоснование проблемы, поиски ее решения, играют ведущую роль в процессе научного познания.  </a:t>
          </a:r>
          <a:endParaRPr lang="en-US"/>
        </a:p>
      </dgm:t>
    </dgm:pt>
    <dgm:pt modelId="{DBC17C55-672C-4258-BB7D-49DB788763A5}" type="parTrans" cxnId="{14368306-7C1B-41F6-AC7A-DBA3F1613D00}">
      <dgm:prSet/>
      <dgm:spPr/>
      <dgm:t>
        <a:bodyPr/>
        <a:lstStyle/>
        <a:p>
          <a:endParaRPr lang="en-US"/>
        </a:p>
      </dgm:t>
    </dgm:pt>
    <dgm:pt modelId="{BE4F34D2-3269-480A-8C78-275CD0C39A94}" type="sibTrans" cxnId="{14368306-7C1B-41F6-AC7A-DBA3F1613D00}">
      <dgm:prSet/>
      <dgm:spPr/>
      <dgm:t>
        <a:bodyPr/>
        <a:lstStyle/>
        <a:p>
          <a:endParaRPr lang="en-US"/>
        </a:p>
      </dgm:t>
    </dgm:pt>
    <dgm:pt modelId="{C46FF276-DFB7-4B53-8775-F4EEEDF5A38B}">
      <dgm:prSet/>
      <dgm:spPr/>
      <dgm:t>
        <a:bodyPr/>
        <a:lstStyle/>
        <a:p>
          <a:r>
            <a:rPr lang="ru-RU"/>
            <a:t>Под научной проблемой понимается такой вопрос, ответ на который не содержится в накопленном обществом научном знании.</a:t>
          </a:r>
          <a:endParaRPr lang="en-US"/>
        </a:p>
      </dgm:t>
    </dgm:pt>
    <dgm:pt modelId="{344DB07E-6D74-43EC-AEAC-94335DEFA879}" type="parTrans" cxnId="{6E7E0FEE-B292-4384-BC9C-530E08E3861F}">
      <dgm:prSet/>
      <dgm:spPr/>
      <dgm:t>
        <a:bodyPr/>
        <a:lstStyle/>
        <a:p>
          <a:endParaRPr lang="en-US"/>
        </a:p>
      </dgm:t>
    </dgm:pt>
    <dgm:pt modelId="{F49431F0-CF3E-4FCF-AF6E-F7AC3160004E}" type="sibTrans" cxnId="{6E7E0FEE-B292-4384-BC9C-530E08E3861F}">
      <dgm:prSet/>
      <dgm:spPr/>
      <dgm:t>
        <a:bodyPr/>
        <a:lstStyle/>
        <a:p>
          <a:endParaRPr lang="en-US"/>
        </a:p>
      </dgm:t>
    </dgm:pt>
    <dgm:pt modelId="{C14B683B-FADB-444C-8F60-A97155A55FBA}" type="pres">
      <dgm:prSet presAssocID="{BE150910-EC84-4AD2-820A-E5556BC3D07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97B0FF6-ADAF-4100-9F3D-6F191F36F34F}" type="pres">
      <dgm:prSet presAssocID="{0D2CE1FC-9E30-465D-A8FD-7ACE480E0EC4}" presName="thickLine" presStyleLbl="alignNode1" presStyleIdx="0" presStyleCnt="4"/>
      <dgm:spPr/>
    </dgm:pt>
    <dgm:pt modelId="{45B088DD-3DE1-4DB1-9685-2CD97ACEE405}" type="pres">
      <dgm:prSet presAssocID="{0D2CE1FC-9E30-465D-A8FD-7ACE480E0EC4}" presName="horz1" presStyleCnt="0"/>
      <dgm:spPr/>
    </dgm:pt>
    <dgm:pt modelId="{86E0DA39-0CF2-40D3-8F36-EEF864052FE4}" type="pres">
      <dgm:prSet presAssocID="{0D2CE1FC-9E30-465D-A8FD-7ACE480E0EC4}" presName="tx1" presStyleLbl="revTx" presStyleIdx="0" presStyleCnt="4"/>
      <dgm:spPr/>
      <dgm:t>
        <a:bodyPr/>
        <a:lstStyle/>
        <a:p>
          <a:endParaRPr lang="ru-RU"/>
        </a:p>
      </dgm:t>
    </dgm:pt>
    <dgm:pt modelId="{541C94DE-3DD2-43E4-ADA6-781F58B0DAD4}" type="pres">
      <dgm:prSet presAssocID="{0D2CE1FC-9E30-465D-A8FD-7ACE480E0EC4}" presName="vert1" presStyleCnt="0"/>
      <dgm:spPr/>
    </dgm:pt>
    <dgm:pt modelId="{8B727B74-56F0-4122-B745-FDD4603A5D1E}" type="pres">
      <dgm:prSet presAssocID="{4594971E-A174-4D78-9A22-9B9930335E31}" presName="thickLine" presStyleLbl="alignNode1" presStyleIdx="1" presStyleCnt="4"/>
      <dgm:spPr/>
    </dgm:pt>
    <dgm:pt modelId="{D6E1DCB4-5A6D-4B06-9DF1-B514A115CF6E}" type="pres">
      <dgm:prSet presAssocID="{4594971E-A174-4D78-9A22-9B9930335E31}" presName="horz1" presStyleCnt="0"/>
      <dgm:spPr/>
    </dgm:pt>
    <dgm:pt modelId="{619212AA-AD87-47A5-8957-45982F5AB8B6}" type="pres">
      <dgm:prSet presAssocID="{4594971E-A174-4D78-9A22-9B9930335E31}" presName="tx1" presStyleLbl="revTx" presStyleIdx="1" presStyleCnt="4"/>
      <dgm:spPr/>
      <dgm:t>
        <a:bodyPr/>
        <a:lstStyle/>
        <a:p>
          <a:endParaRPr lang="ru-RU"/>
        </a:p>
      </dgm:t>
    </dgm:pt>
    <dgm:pt modelId="{C9F6466E-5C2E-4551-B139-B8B6071EDC77}" type="pres">
      <dgm:prSet presAssocID="{4594971E-A174-4D78-9A22-9B9930335E31}" presName="vert1" presStyleCnt="0"/>
      <dgm:spPr/>
    </dgm:pt>
    <dgm:pt modelId="{5628095C-6515-4444-8512-A4163AF12F01}" type="pres">
      <dgm:prSet presAssocID="{5C90C3F4-8C71-43E5-947A-A3CB116FF284}" presName="thickLine" presStyleLbl="alignNode1" presStyleIdx="2" presStyleCnt="4"/>
      <dgm:spPr/>
    </dgm:pt>
    <dgm:pt modelId="{6A688FAA-408A-4A77-81AD-071CF0453828}" type="pres">
      <dgm:prSet presAssocID="{5C90C3F4-8C71-43E5-947A-A3CB116FF284}" presName="horz1" presStyleCnt="0"/>
      <dgm:spPr/>
    </dgm:pt>
    <dgm:pt modelId="{CB082D58-F46A-412D-93D3-79B8DAF987F0}" type="pres">
      <dgm:prSet presAssocID="{5C90C3F4-8C71-43E5-947A-A3CB116FF284}" presName="tx1" presStyleLbl="revTx" presStyleIdx="2" presStyleCnt="4"/>
      <dgm:spPr/>
      <dgm:t>
        <a:bodyPr/>
        <a:lstStyle/>
        <a:p>
          <a:endParaRPr lang="ru-RU"/>
        </a:p>
      </dgm:t>
    </dgm:pt>
    <dgm:pt modelId="{47526211-0C5B-4D0F-9800-E28CDB05EB1B}" type="pres">
      <dgm:prSet presAssocID="{5C90C3F4-8C71-43E5-947A-A3CB116FF284}" presName="vert1" presStyleCnt="0"/>
      <dgm:spPr/>
    </dgm:pt>
    <dgm:pt modelId="{EB958778-D748-4794-BACA-4B39306DE4C5}" type="pres">
      <dgm:prSet presAssocID="{C46FF276-DFB7-4B53-8775-F4EEEDF5A38B}" presName="thickLine" presStyleLbl="alignNode1" presStyleIdx="3" presStyleCnt="4"/>
      <dgm:spPr/>
    </dgm:pt>
    <dgm:pt modelId="{584EEB98-1122-4398-BE43-F6E09016FF9E}" type="pres">
      <dgm:prSet presAssocID="{C46FF276-DFB7-4B53-8775-F4EEEDF5A38B}" presName="horz1" presStyleCnt="0"/>
      <dgm:spPr/>
    </dgm:pt>
    <dgm:pt modelId="{176F160A-86E6-443F-B28E-F9B0409F2491}" type="pres">
      <dgm:prSet presAssocID="{C46FF276-DFB7-4B53-8775-F4EEEDF5A38B}" presName="tx1" presStyleLbl="revTx" presStyleIdx="3" presStyleCnt="4"/>
      <dgm:spPr/>
      <dgm:t>
        <a:bodyPr/>
        <a:lstStyle/>
        <a:p>
          <a:endParaRPr lang="ru-RU"/>
        </a:p>
      </dgm:t>
    </dgm:pt>
    <dgm:pt modelId="{E6FD00BD-545E-4B0B-AE30-9B8F414BD6EE}" type="pres">
      <dgm:prSet presAssocID="{C46FF276-DFB7-4B53-8775-F4EEEDF5A38B}" presName="vert1" presStyleCnt="0"/>
      <dgm:spPr/>
    </dgm:pt>
  </dgm:ptLst>
  <dgm:cxnLst>
    <dgm:cxn modelId="{14368306-7C1B-41F6-AC7A-DBA3F1613D00}" srcId="{BE150910-EC84-4AD2-820A-E5556BC3D071}" destId="{5C90C3F4-8C71-43E5-947A-A3CB116FF284}" srcOrd="2" destOrd="0" parTransId="{DBC17C55-672C-4258-BB7D-49DB788763A5}" sibTransId="{BE4F34D2-3269-480A-8C78-275CD0C39A94}"/>
    <dgm:cxn modelId="{59840CFE-FE9A-494B-9B13-19938321D974}" type="presOf" srcId="{BE150910-EC84-4AD2-820A-E5556BC3D071}" destId="{C14B683B-FADB-444C-8F60-A97155A55FBA}" srcOrd="0" destOrd="0" presId="urn:microsoft.com/office/officeart/2008/layout/LinedList"/>
    <dgm:cxn modelId="{AC80B43B-6BE6-42CE-B25F-C17E9A95050A}" type="presOf" srcId="{5C90C3F4-8C71-43E5-947A-A3CB116FF284}" destId="{CB082D58-F46A-412D-93D3-79B8DAF987F0}" srcOrd="0" destOrd="0" presId="urn:microsoft.com/office/officeart/2008/layout/LinedList"/>
    <dgm:cxn modelId="{3635E6AB-91DA-4C28-95DA-F95715B32159}" type="presOf" srcId="{C46FF276-DFB7-4B53-8775-F4EEEDF5A38B}" destId="{176F160A-86E6-443F-B28E-F9B0409F2491}" srcOrd="0" destOrd="0" presId="urn:microsoft.com/office/officeart/2008/layout/LinedList"/>
    <dgm:cxn modelId="{ACB52D0F-248E-4672-99C2-11EC38B730E4}" srcId="{BE150910-EC84-4AD2-820A-E5556BC3D071}" destId="{4594971E-A174-4D78-9A22-9B9930335E31}" srcOrd="1" destOrd="0" parTransId="{CBDF7196-9F08-4ED3-9DE1-00ED25DE5FC9}" sibTransId="{488B73F6-ADF3-4F96-B2C2-AE44DC1B6EEB}"/>
    <dgm:cxn modelId="{6E7E0FEE-B292-4384-BC9C-530E08E3861F}" srcId="{BE150910-EC84-4AD2-820A-E5556BC3D071}" destId="{C46FF276-DFB7-4B53-8775-F4EEEDF5A38B}" srcOrd="3" destOrd="0" parTransId="{344DB07E-6D74-43EC-AEAC-94335DEFA879}" sibTransId="{F49431F0-CF3E-4FCF-AF6E-F7AC3160004E}"/>
    <dgm:cxn modelId="{236BE8C9-EF6B-440B-AE2E-0C84CE4DB74B}" type="presOf" srcId="{0D2CE1FC-9E30-465D-A8FD-7ACE480E0EC4}" destId="{86E0DA39-0CF2-40D3-8F36-EEF864052FE4}" srcOrd="0" destOrd="0" presId="urn:microsoft.com/office/officeart/2008/layout/LinedList"/>
    <dgm:cxn modelId="{497C3F97-9BCF-47BE-A9DC-855E2FEAE0CF}" srcId="{BE150910-EC84-4AD2-820A-E5556BC3D071}" destId="{0D2CE1FC-9E30-465D-A8FD-7ACE480E0EC4}" srcOrd="0" destOrd="0" parTransId="{E53D7CEF-030A-4DA5-8791-2E10B00BF32E}" sibTransId="{0B5417BC-DB26-4FF1-9658-5CE9D0778090}"/>
    <dgm:cxn modelId="{E914BD74-3A81-435B-9AAC-6697E9F782C9}" type="presOf" srcId="{4594971E-A174-4D78-9A22-9B9930335E31}" destId="{619212AA-AD87-47A5-8957-45982F5AB8B6}" srcOrd="0" destOrd="0" presId="urn:microsoft.com/office/officeart/2008/layout/LinedList"/>
    <dgm:cxn modelId="{73EFFE75-C8BE-409C-89C0-35268E9AEE60}" type="presParOf" srcId="{C14B683B-FADB-444C-8F60-A97155A55FBA}" destId="{597B0FF6-ADAF-4100-9F3D-6F191F36F34F}" srcOrd="0" destOrd="0" presId="urn:microsoft.com/office/officeart/2008/layout/LinedList"/>
    <dgm:cxn modelId="{E216F868-AF3C-45D2-B574-ADD897006559}" type="presParOf" srcId="{C14B683B-FADB-444C-8F60-A97155A55FBA}" destId="{45B088DD-3DE1-4DB1-9685-2CD97ACEE405}" srcOrd="1" destOrd="0" presId="urn:microsoft.com/office/officeart/2008/layout/LinedList"/>
    <dgm:cxn modelId="{BA52C6E1-818B-45CB-9383-05CBCF5602AB}" type="presParOf" srcId="{45B088DD-3DE1-4DB1-9685-2CD97ACEE405}" destId="{86E0DA39-0CF2-40D3-8F36-EEF864052FE4}" srcOrd="0" destOrd="0" presId="urn:microsoft.com/office/officeart/2008/layout/LinedList"/>
    <dgm:cxn modelId="{3AAD89AF-979B-4C62-A42F-6248C0465E4B}" type="presParOf" srcId="{45B088DD-3DE1-4DB1-9685-2CD97ACEE405}" destId="{541C94DE-3DD2-43E4-ADA6-781F58B0DAD4}" srcOrd="1" destOrd="0" presId="urn:microsoft.com/office/officeart/2008/layout/LinedList"/>
    <dgm:cxn modelId="{8AA40010-9431-480E-90E0-BE7A7A7A7301}" type="presParOf" srcId="{C14B683B-FADB-444C-8F60-A97155A55FBA}" destId="{8B727B74-56F0-4122-B745-FDD4603A5D1E}" srcOrd="2" destOrd="0" presId="urn:microsoft.com/office/officeart/2008/layout/LinedList"/>
    <dgm:cxn modelId="{C3BEEC0B-3E65-403A-BDCD-293CB1509324}" type="presParOf" srcId="{C14B683B-FADB-444C-8F60-A97155A55FBA}" destId="{D6E1DCB4-5A6D-4B06-9DF1-B514A115CF6E}" srcOrd="3" destOrd="0" presId="urn:microsoft.com/office/officeart/2008/layout/LinedList"/>
    <dgm:cxn modelId="{4B54C5CA-E97F-4971-99DD-24A364C5EC4A}" type="presParOf" srcId="{D6E1DCB4-5A6D-4B06-9DF1-B514A115CF6E}" destId="{619212AA-AD87-47A5-8957-45982F5AB8B6}" srcOrd="0" destOrd="0" presId="urn:microsoft.com/office/officeart/2008/layout/LinedList"/>
    <dgm:cxn modelId="{554AB0B5-D357-4729-9DFC-3F83CD1AA7F9}" type="presParOf" srcId="{D6E1DCB4-5A6D-4B06-9DF1-B514A115CF6E}" destId="{C9F6466E-5C2E-4551-B139-B8B6071EDC77}" srcOrd="1" destOrd="0" presId="urn:microsoft.com/office/officeart/2008/layout/LinedList"/>
    <dgm:cxn modelId="{FB61C0CB-1D80-4A0B-A5C2-0B6BC1C28DF5}" type="presParOf" srcId="{C14B683B-FADB-444C-8F60-A97155A55FBA}" destId="{5628095C-6515-4444-8512-A4163AF12F01}" srcOrd="4" destOrd="0" presId="urn:microsoft.com/office/officeart/2008/layout/LinedList"/>
    <dgm:cxn modelId="{C43F2F22-43F4-4166-82B3-5A05D0F6747C}" type="presParOf" srcId="{C14B683B-FADB-444C-8F60-A97155A55FBA}" destId="{6A688FAA-408A-4A77-81AD-071CF0453828}" srcOrd="5" destOrd="0" presId="urn:microsoft.com/office/officeart/2008/layout/LinedList"/>
    <dgm:cxn modelId="{58C2FBD4-8ED4-459F-8D7E-474142EAF87D}" type="presParOf" srcId="{6A688FAA-408A-4A77-81AD-071CF0453828}" destId="{CB082D58-F46A-412D-93D3-79B8DAF987F0}" srcOrd="0" destOrd="0" presId="urn:microsoft.com/office/officeart/2008/layout/LinedList"/>
    <dgm:cxn modelId="{58AED8E1-B7E3-4BE6-9D23-443B957B9D6C}" type="presParOf" srcId="{6A688FAA-408A-4A77-81AD-071CF0453828}" destId="{47526211-0C5B-4D0F-9800-E28CDB05EB1B}" srcOrd="1" destOrd="0" presId="urn:microsoft.com/office/officeart/2008/layout/LinedList"/>
    <dgm:cxn modelId="{8533D69D-A344-4D4D-84B7-EEB35AEE6AC3}" type="presParOf" srcId="{C14B683B-FADB-444C-8F60-A97155A55FBA}" destId="{EB958778-D748-4794-BACA-4B39306DE4C5}" srcOrd="6" destOrd="0" presId="urn:microsoft.com/office/officeart/2008/layout/LinedList"/>
    <dgm:cxn modelId="{ACAE4CC8-1653-4888-8A7E-0FD478B495D2}" type="presParOf" srcId="{C14B683B-FADB-444C-8F60-A97155A55FBA}" destId="{584EEB98-1122-4398-BE43-F6E09016FF9E}" srcOrd="7" destOrd="0" presId="urn:microsoft.com/office/officeart/2008/layout/LinedList"/>
    <dgm:cxn modelId="{8C4D2029-8669-4F3C-A32E-2C6C5FE18E84}" type="presParOf" srcId="{584EEB98-1122-4398-BE43-F6E09016FF9E}" destId="{176F160A-86E6-443F-B28E-F9B0409F2491}" srcOrd="0" destOrd="0" presId="urn:microsoft.com/office/officeart/2008/layout/LinedList"/>
    <dgm:cxn modelId="{30570D01-2DB7-403E-B34E-3D001D60C28E}" type="presParOf" srcId="{584EEB98-1122-4398-BE43-F6E09016FF9E}" destId="{E6FD00BD-545E-4B0B-AE30-9B8F414BD6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E7CD38-1C1C-4881-8F16-3F339801B424}" type="doc">
      <dgm:prSet loTypeId="urn:microsoft.com/office/officeart/2005/8/layout/hierarchy1" loCatId="Inbox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en-US"/>
        </a:p>
      </dgm:t>
    </dgm:pt>
    <dgm:pt modelId="{1B7248E2-A2A3-490A-8F36-76AE862CD4EF}">
      <dgm:prSet/>
      <dgm:spPr/>
      <dgm:t>
        <a:bodyPr/>
        <a:lstStyle/>
        <a:p>
          <a:r>
            <a:rPr lang="ru-RU"/>
            <a:t>АКТУАЛЬНОСТЬ, </a:t>
          </a:r>
          <a:endParaRPr lang="en-US"/>
        </a:p>
      </dgm:t>
    </dgm:pt>
    <dgm:pt modelId="{18CC46B0-D83D-48A0-8472-E2D7E5B9D100}" type="parTrans" cxnId="{5F49092B-98D2-4E91-BE46-49BC1EB1DA35}">
      <dgm:prSet/>
      <dgm:spPr/>
      <dgm:t>
        <a:bodyPr/>
        <a:lstStyle/>
        <a:p>
          <a:endParaRPr lang="en-US"/>
        </a:p>
      </dgm:t>
    </dgm:pt>
    <dgm:pt modelId="{1FCA15EF-6A69-469B-A5E3-67E1554D114B}" type="sibTrans" cxnId="{5F49092B-98D2-4E91-BE46-49BC1EB1DA35}">
      <dgm:prSet/>
      <dgm:spPr/>
      <dgm:t>
        <a:bodyPr/>
        <a:lstStyle/>
        <a:p>
          <a:endParaRPr lang="en-US"/>
        </a:p>
      </dgm:t>
    </dgm:pt>
    <dgm:pt modelId="{AB46420B-1C24-44B5-9AD4-401EC4EC12A7}">
      <dgm:prSet/>
      <dgm:spPr/>
      <dgm:t>
        <a:bodyPr/>
        <a:lstStyle/>
        <a:p>
          <a:r>
            <a:rPr lang="ru-RU"/>
            <a:t>НОВИЗНА,</a:t>
          </a:r>
          <a:endParaRPr lang="en-US"/>
        </a:p>
      </dgm:t>
    </dgm:pt>
    <dgm:pt modelId="{79429B7A-1ECB-45F4-BD1B-88D79B72A746}" type="parTrans" cxnId="{34F39CE0-FDB7-4D6E-9878-8C3155EA3995}">
      <dgm:prSet/>
      <dgm:spPr/>
      <dgm:t>
        <a:bodyPr/>
        <a:lstStyle/>
        <a:p>
          <a:endParaRPr lang="en-US"/>
        </a:p>
      </dgm:t>
    </dgm:pt>
    <dgm:pt modelId="{1939CE94-120F-4E32-A074-135382D988A9}" type="sibTrans" cxnId="{34F39CE0-FDB7-4D6E-9878-8C3155EA3995}">
      <dgm:prSet/>
      <dgm:spPr/>
      <dgm:t>
        <a:bodyPr/>
        <a:lstStyle/>
        <a:p>
          <a:endParaRPr lang="en-US"/>
        </a:p>
      </dgm:t>
    </dgm:pt>
    <dgm:pt modelId="{BB3BE700-4BC5-42B5-A3F8-E78014D7C9C4}">
      <dgm:prSet/>
      <dgm:spPr/>
      <dgm:t>
        <a:bodyPr/>
        <a:lstStyle/>
        <a:p>
          <a:r>
            <a:rPr lang="ru-RU"/>
            <a:t>ПРАКТИЧЕСКАЯ ЗНАЧИМОСТЬ. </a:t>
          </a:r>
          <a:endParaRPr lang="en-US"/>
        </a:p>
      </dgm:t>
    </dgm:pt>
    <dgm:pt modelId="{E8A5DA0B-6FA3-40A0-B021-BFE5324B65D3}" type="parTrans" cxnId="{5D329001-61D3-43DB-9C6F-6392724CFB2E}">
      <dgm:prSet/>
      <dgm:spPr/>
      <dgm:t>
        <a:bodyPr/>
        <a:lstStyle/>
        <a:p>
          <a:endParaRPr lang="en-US"/>
        </a:p>
      </dgm:t>
    </dgm:pt>
    <dgm:pt modelId="{5A311386-E95D-4943-87CD-22781C133EE5}" type="sibTrans" cxnId="{5D329001-61D3-43DB-9C6F-6392724CFB2E}">
      <dgm:prSet/>
      <dgm:spPr/>
      <dgm:t>
        <a:bodyPr/>
        <a:lstStyle/>
        <a:p>
          <a:endParaRPr lang="en-US"/>
        </a:p>
      </dgm:t>
    </dgm:pt>
    <dgm:pt modelId="{FF594687-DD17-4719-BA48-21DFB17A7FA0}" type="pres">
      <dgm:prSet presAssocID="{AEE7CD38-1C1C-4881-8F16-3F339801B4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C94AF5-345B-4FBF-8038-1C1407448616}" type="pres">
      <dgm:prSet presAssocID="{1B7248E2-A2A3-490A-8F36-76AE862CD4EF}" presName="hierRoot1" presStyleCnt="0"/>
      <dgm:spPr/>
    </dgm:pt>
    <dgm:pt modelId="{B401267D-3042-4C0F-B439-48CCA2C23BD8}" type="pres">
      <dgm:prSet presAssocID="{1B7248E2-A2A3-490A-8F36-76AE862CD4EF}" presName="composite" presStyleCnt="0"/>
      <dgm:spPr/>
    </dgm:pt>
    <dgm:pt modelId="{12368ACE-6F85-4D89-B21D-2F7136739A0E}" type="pres">
      <dgm:prSet presAssocID="{1B7248E2-A2A3-490A-8F36-76AE862CD4EF}" presName="background" presStyleLbl="node0" presStyleIdx="0" presStyleCnt="3"/>
      <dgm:spPr/>
    </dgm:pt>
    <dgm:pt modelId="{6D112DB5-4956-4FE5-A83C-13596715E825}" type="pres">
      <dgm:prSet presAssocID="{1B7248E2-A2A3-490A-8F36-76AE862CD4EF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3341F1-9B52-4DBA-9587-76DEFB81F3D3}" type="pres">
      <dgm:prSet presAssocID="{1B7248E2-A2A3-490A-8F36-76AE862CD4EF}" presName="hierChild2" presStyleCnt="0"/>
      <dgm:spPr/>
    </dgm:pt>
    <dgm:pt modelId="{E57AAA13-EECD-455A-91E6-9CE7E5640E27}" type="pres">
      <dgm:prSet presAssocID="{AB46420B-1C24-44B5-9AD4-401EC4EC12A7}" presName="hierRoot1" presStyleCnt="0"/>
      <dgm:spPr/>
    </dgm:pt>
    <dgm:pt modelId="{3B147DC6-009B-410A-87C8-5C1962AF51AD}" type="pres">
      <dgm:prSet presAssocID="{AB46420B-1C24-44B5-9AD4-401EC4EC12A7}" presName="composite" presStyleCnt="0"/>
      <dgm:spPr/>
    </dgm:pt>
    <dgm:pt modelId="{DB5E4B3A-7E8A-4B51-8904-BF0F3F99DB4D}" type="pres">
      <dgm:prSet presAssocID="{AB46420B-1C24-44B5-9AD4-401EC4EC12A7}" presName="background" presStyleLbl="node0" presStyleIdx="1" presStyleCnt="3"/>
      <dgm:spPr/>
    </dgm:pt>
    <dgm:pt modelId="{52DBB681-4B55-4836-AC87-2A501AAFCAE2}" type="pres">
      <dgm:prSet presAssocID="{AB46420B-1C24-44B5-9AD4-401EC4EC12A7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E6A807-339C-45AF-81EB-4AA9AA62833B}" type="pres">
      <dgm:prSet presAssocID="{AB46420B-1C24-44B5-9AD4-401EC4EC12A7}" presName="hierChild2" presStyleCnt="0"/>
      <dgm:spPr/>
    </dgm:pt>
    <dgm:pt modelId="{94C7D949-6B40-4543-93A1-23A5226AEBAA}" type="pres">
      <dgm:prSet presAssocID="{BB3BE700-4BC5-42B5-A3F8-E78014D7C9C4}" presName="hierRoot1" presStyleCnt="0"/>
      <dgm:spPr/>
    </dgm:pt>
    <dgm:pt modelId="{BA61E6DB-5F8B-4DA7-9EA9-440645466813}" type="pres">
      <dgm:prSet presAssocID="{BB3BE700-4BC5-42B5-A3F8-E78014D7C9C4}" presName="composite" presStyleCnt="0"/>
      <dgm:spPr/>
    </dgm:pt>
    <dgm:pt modelId="{6D3681F7-A727-46FD-8CC3-B0524F75C9A6}" type="pres">
      <dgm:prSet presAssocID="{BB3BE700-4BC5-42B5-A3F8-E78014D7C9C4}" presName="background" presStyleLbl="node0" presStyleIdx="2" presStyleCnt="3"/>
      <dgm:spPr/>
    </dgm:pt>
    <dgm:pt modelId="{91154186-DEF9-427F-A512-7F58BE02F785}" type="pres">
      <dgm:prSet presAssocID="{BB3BE700-4BC5-42B5-A3F8-E78014D7C9C4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0D90CE-7BF6-41CC-990C-DB4BAB6D1FB6}" type="pres">
      <dgm:prSet presAssocID="{BB3BE700-4BC5-42B5-A3F8-E78014D7C9C4}" presName="hierChild2" presStyleCnt="0"/>
      <dgm:spPr/>
    </dgm:pt>
  </dgm:ptLst>
  <dgm:cxnLst>
    <dgm:cxn modelId="{043D6FE3-206C-4B4A-8241-7DB8AB6C27E2}" type="presOf" srcId="{AEE7CD38-1C1C-4881-8F16-3F339801B424}" destId="{FF594687-DD17-4719-BA48-21DFB17A7FA0}" srcOrd="0" destOrd="0" presId="urn:microsoft.com/office/officeart/2005/8/layout/hierarchy1"/>
    <dgm:cxn modelId="{927B4BC8-A8C2-4729-90E5-B9526F4DFA13}" type="presOf" srcId="{1B7248E2-A2A3-490A-8F36-76AE862CD4EF}" destId="{6D112DB5-4956-4FE5-A83C-13596715E825}" srcOrd="0" destOrd="0" presId="urn:microsoft.com/office/officeart/2005/8/layout/hierarchy1"/>
    <dgm:cxn modelId="{F290282F-4661-402A-BE7C-4BE2B19F85F3}" type="presOf" srcId="{BB3BE700-4BC5-42B5-A3F8-E78014D7C9C4}" destId="{91154186-DEF9-427F-A512-7F58BE02F785}" srcOrd="0" destOrd="0" presId="urn:microsoft.com/office/officeart/2005/8/layout/hierarchy1"/>
    <dgm:cxn modelId="{5D329001-61D3-43DB-9C6F-6392724CFB2E}" srcId="{AEE7CD38-1C1C-4881-8F16-3F339801B424}" destId="{BB3BE700-4BC5-42B5-A3F8-E78014D7C9C4}" srcOrd="2" destOrd="0" parTransId="{E8A5DA0B-6FA3-40A0-B021-BFE5324B65D3}" sibTransId="{5A311386-E95D-4943-87CD-22781C133EE5}"/>
    <dgm:cxn modelId="{5F49092B-98D2-4E91-BE46-49BC1EB1DA35}" srcId="{AEE7CD38-1C1C-4881-8F16-3F339801B424}" destId="{1B7248E2-A2A3-490A-8F36-76AE862CD4EF}" srcOrd="0" destOrd="0" parTransId="{18CC46B0-D83D-48A0-8472-E2D7E5B9D100}" sibTransId="{1FCA15EF-6A69-469B-A5E3-67E1554D114B}"/>
    <dgm:cxn modelId="{AE41DEBE-561A-487A-BA73-C6F9FD453454}" type="presOf" srcId="{AB46420B-1C24-44B5-9AD4-401EC4EC12A7}" destId="{52DBB681-4B55-4836-AC87-2A501AAFCAE2}" srcOrd="0" destOrd="0" presId="urn:microsoft.com/office/officeart/2005/8/layout/hierarchy1"/>
    <dgm:cxn modelId="{34F39CE0-FDB7-4D6E-9878-8C3155EA3995}" srcId="{AEE7CD38-1C1C-4881-8F16-3F339801B424}" destId="{AB46420B-1C24-44B5-9AD4-401EC4EC12A7}" srcOrd="1" destOrd="0" parTransId="{79429B7A-1ECB-45F4-BD1B-88D79B72A746}" sibTransId="{1939CE94-120F-4E32-A074-135382D988A9}"/>
    <dgm:cxn modelId="{31F462CF-3B48-4C2C-B799-DA5AF054E2E7}" type="presParOf" srcId="{FF594687-DD17-4719-BA48-21DFB17A7FA0}" destId="{48C94AF5-345B-4FBF-8038-1C1407448616}" srcOrd="0" destOrd="0" presId="urn:microsoft.com/office/officeart/2005/8/layout/hierarchy1"/>
    <dgm:cxn modelId="{EC3F0BD4-32E6-403D-9E26-A8CF8B6C85FC}" type="presParOf" srcId="{48C94AF5-345B-4FBF-8038-1C1407448616}" destId="{B401267D-3042-4C0F-B439-48CCA2C23BD8}" srcOrd="0" destOrd="0" presId="urn:microsoft.com/office/officeart/2005/8/layout/hierarchy1"/>
    <dgm:cxn modelId="{0C3991C0-8796-404B-9CDE-8721B63C5637}" type="presParOf" srcId="{B401267D-3042-4C0F-B439-48CCA2C23BD8}" destId="{12368ACE-6F85-4D89-B21D-2F7136739A0E}" srcOrd="0" destOrd="0" presId="urn:microsoft.com/office/officeart/2005/8/layout/hierarchy1"/>
    <dgm:cxn modelId="{2E00D7EC-9CB2-42FA-99FD-4777D362C397}" type="presParOf" srcId="{B401267D-3042-4C0F-B439-48CCA2C23BD8}" destId="{6D112DB5-4956-4FE5-A83C-13596715E825}" srcOrd="1" destOrd="0" presId="urn:microsoft.com/office/officeart/2005/8/layout/hierarchy1"/>
    <dgm:cxn modelId="{01BADFD2-B6DC-4128-A8B9-F7EC87DC5E7A}" type="presParOf" srcId="{48C94AF5-345B-4FBF-8038-1C1407448616}" destId="{DA3341F1-9B52-4DBA-9587-76DEFB81F3D3}" srcOrd="1" destOrd="0" presId="urn:microsoft.com/office/officeart/2005/8/layout/hierarchy1"/>
    <dgm:cxn modelId="{5D7C8ED1-55EC-442D-B0B4-471BEE4E61CA}" type="presParOf" srcId="{FF594687-DD17-4719-BA48-21DFB17A7FA0}" destId="{E57AAA13-EECD-455A-91E6-9CE7E5640E27}" srcOrd="1" destOrd="0" presId="urn:microsoft.com/office/officeart/2005/8/layout/hierarchy1"/>
    <dgm:cxn modelId="{5962FD74-25CF-4F70-8021-1E30F268658D}" type="presParOf" srcId="{E57AAA13-EECD-455A-91E6-9CE7E5640E27}" destId="{3B147DC6-009B-410A-87C8-5C1962AF51AD}" srcOrd="0" destOrd="0" presId="urn:microsoft.com/office/officeart/2005/8/layout/hierarchy1"/>
    <dgm:cxn modelId="{0AF3B347-D48E-4380-A202-D5C2A1AF3277}" type="presParOf" srcId="{3B147DC6-009B-410A-87C8-5C1962AF51AD}" destId="{DB5E4B3A-7E8A-4B51-8904-BF0F3F99DB4D}" srcOrd="0" destOrd="0" presId="urn:microsoft.com/office/officeart/2005/8/layout/hierarchy1"/>
    <dgm:cxn modelId="{70A28C6A-1154-4EF0-93BA-EF83B0339F45}" type="presParOf" srcId="{3B147DC6-009B-410A-87C8-5C1962AF51AD}" destId="{52DBB681-4B55-4836-AC87-2A501AAFCAE2}" srcOrd="1" destOrd="0" presId="urn:microsoft.com/office/officeart/2005/8/layout/hierarchy1"/>
    <dgm:cxn modelId="{3F616BDC-D617-4CF4-9094-DA1B1C473433}" type="presParOf" srcId="{E57AAA13-EECD-455A-91E6-9CE7E5640E27}" destId="{9FE6A807-339C-45AF-81EB-4AA9AA62833B}" srcOrd="1" destOrd="0" presId="urn:microsoft.com/office/officeart/2005/8/layout/hierarchy1"/>
    <dgm:cxn modelId="{404B60A6-108F-4C58-B5CD-1E81E91F95B3}" type="presParOf" srcId="{FF594687-DD17-4719-BA48-21DFB17A7FA0}" destId="{94C7D949-6B40-4543-93A1-23A5226AEBAA}" srcOrd="2" destOrd="0" presId="urn:microsoft.com/office/officeart/2005/8/layout/hierarchy1"/>
    <dgm:cxn modelId="{2180A3F6-7850-4C38-9DA8-6B131363B6D9}" type="presParOf" srcId="{94C7D949-6B40-4543-93A1-23A5226AEBAA}" destId="{BA61E6DB-5F8B-4DA7-9EA9-440645466813}" srcOrd="0" destOrd="0" presId="urn:microsoft.com/office/officeart/2005/8/layout/hierarchy1"/>
    <dgm:cxn modelId="{6A8760B6-B23C-4284-BD74-494D53F00FC4}" type="presParOf" srcId="{BA61E6DB-5F8B-4DA7-9EA9-440645466813}" destId="{6D3681F7-A727-46FD-8CC3-B0524F75C9A6}" srcOrd="0" destOrd="0" presId="urn:microsoft.com/office/officeart/2005/8/layout/hierarchy1"/>
    <dgm:cxn modelId="{38885496-2D69-4867-9A2D-1109E0641ECA}" type="presParOf" srcId="{BA61E6DB-5F8B-4DA7-9EA9-440645466813}" destId="{91154186-DEF9-427F-A512-7F58BE02F785}" srcOrd="1" destOrd="0" presId="urn:microsoft.com/office/officeart/2005/8/layout/hierarchy1"/>
    <dgm:cxn modelId="{379DE378-06B6-47B9-91A5-B53559136476}" type="presParOf" srcId="{94C7D949-6B40-4543-93A1-23A5226AEBAA}" destId="{950D90CE-7BF6-41CC-990C-DB4BAB6D1F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1B446-FFFC-47A0-B3D8-90F7DCBA801E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6D1BB1-40A3-4AC7-8625-11E423F5E637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/>
            <a:t>творческое отношение личности к миру, которое выражается в мотивационной готовности и интеллектуальной способности к познанию реальности путем практического взаимодействия с ней, </a:t>
          </a:r>
          <a:endParaRPr lang="en-US" sz="2100" kern="1200"/>
        </a:p>
      </dsp:txBody>
      <dsp:txXfrm>
        <a:off x="0" y="0"/>
        <a:ext cx="10515600" cy="1087834"/>
      </dsp:txXfrm>
    </dsp:sp>
    <dsp:sp modelId="{AA87C6D5-0869-4EE7-A6EE-383E497DEB65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798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shade val="50000"/>
                <a:hueOff val="0"/>
                <a:satOff val="0"/>
                <a:lumOff val="1798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1798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50000"/>
              <a:hueOff val="0"/>
              <a:satOff val="0"/>
              <a:lumOff val="179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A5D8D6-2DD6-4952-8B96-EA1D7AF7F5EB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самостоятельная </a:t>
          </a:r>
          <a:r>
            <a:rPr lang="ru-RU" sz="2100" kern="1200" dirty="0" smtClean="0"/>
            <a:t>постановка </a:t>
          </a:r>
          <a:r>
            <a:rPr lang="ru-RU" sz="2100" kern="1200" dirty="0"/>
            <a:t>разнообразных исследовательских  целей, </a:t>
          </a:r>
          <a:endParaRPr lang="en-US" sz="2100" kern="1200" dirty="0"/>
        </a:p>
      </dsp:txBody>
      <dsp:txXfrm>
        <a:off x="0" y="1087834"/>
        <a:ext cx="10515600" cy="1087834"/>
      </dsp:txXfrm>
    </dsp:sp>
    <dsp:sp modelId="{2F67CBB0-C239-4705-AAAA-92A192C555A1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3596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shade val="50000"/>
                <a:hueOff val="0"/>
                <a:satOff val="0"/>
                <a:lumOff val="3596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3596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50000"/>
              <a:hueOff val="0"/>
              <a:satOff val="0"/>
              <a:lumOff val="359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5E77AC-CBD0-43E5-9599-3F6A73554EB8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/>
            <a:t>изобретение новых способов и средств их достижения, </a:t>
          </a:r>
          <a:endParaRPr lang="en-US" sz="2100" kern="1200"/>
        </a:p>
      </dsp:txBody>
      <dsp:txXfrm>
        <a:off x="0" y="2175669"/>
        <a:ext cx="10515600" cy="1087834"/>
      </dsp:txXfrm>
    </dsp:sp>
    <dsp:sp modelId="{C03D4EFC-0399-4DEC-B941-3EFA82361A19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798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shade val="50000"/>
                <a:hueOff val="0"/>
                <a:satOff val="0"/>
                <a:lumOff val="1798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1798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50000"/>
              <a:hueOff val="0"/>
              <a:satOff val="0"/>
              <a:lumOff val="179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6F43C4-76BB-4C43-82C1-9F6880AAAEDC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/>
            <a:t>получению разнообразных, в том числе,  и неожиданных, непрогнозировавшихся  результатов исследования и их использования для дальнейшего познания</a:t>
          </a:r>
          <a:endParaRPr lang="en-US" sz="2100" kern="1200"/>
        </a:p>
      </dsp:txBody>
      <dsp:txXfrm>
        <a:off x="0" y="3263503"/>
        <a:ext cx="10515600" cy="10878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2225D-FEEA-4128-8158-FCC80AAE17DC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F8D479-1420-48D5-A2ED-9D79D23C17DB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/>
            <a:t>ЭТО   УНИВЕРСАЛЬНОЕ  УЧЕБНОЕ ДЕЙСТВИЕ,</a:t>
          </a:r>
          <a:endParaRPr lang="en-US" sz="3900" kern="1200"/>
        </a:p>
      </dsp:txBody>
      <dsp:txXfrm>
        <a:off x="0" y="2124"/>
        <a:ext cx="10515600" cy="1449029"/>
      </dsp:txXfrm>
    </dsp:sp>
    <dsp:sp modelId="{FB855CAD-41C4-45CA-9274-ABB25B3D51C9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98D23D-B92E-43BD-8EF7-87BCE69FCC2B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/>
            <a:t>КОТОРОЕ ЯВЛЯЕТСЯ  НАИБОЛЕЕ СЛОЖНЫМ В ЛЮБОЙ ИССЛЕДОВАТЕЛЬСКОЙ ДЕЯТЕЛЬНОСТИ</a:t>
          </a:r>
          <a:endParaRPr lang="en-US" sz="3900" kern="1200"/>
        </a:p>
      </dsp:txBody>
      <dsp:txXfrm>
        <a:off x="0" y="1451154"/>
        <a:ext cx="10515600" cy="1449029"/>
      </dsp:txXfrm>
    </dsp:sp>
    <dsp:sp modelId="{DC15BCC4-C485-431A-B8BB-D80E32F11013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E2CFDC-DFA8-4763-962E-A0C9637970E7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/>
            <a:t>УВИДЕТЬ ПРОБЛЕМУ И СФОРМУЛИРОВАТЬ ЗАДАЧУ ТРУДНЕЕ, ЧЕМ ЕЕ РЕШИТЬ.</a:t>
          </a:r>
          <a:endParaRPr lang="en-US" sz="3900" kern="1200"/>
        </a:p>
      </dsp:txBody>
      <dsp:txXfrm>
        <a:off x="0" y="2900183"/>
        <a:ext cx="10515600" cy="14490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AC742-E403-46AB-A302-D646C6FE320A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DE4BF0-EE3E-49A2-964D-62E69992525B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i="1" kern="1200"/>
            <a:t>Выводящие на проблемное поле </a:t>
          </a:r>
          <a:r>
            <a:rPr lang="ru-RU" sz="2700" b="1" i="1" kern="1200"/>
            <a:t>исследования  во время урока,</a:t>
          </a:r>
          <a:endParaRPr lang="en-US" sz="2700" kern="1200"/>
        </a:p>
      </dsp:txBody>
      <dsp:txXfrm>
        <a:off x="0" y="0"/>
        <a:ext cx="10515600" cy="1087834"/>
      </dsp:txXfrm>
    </dsp:sp>
    <dsp:sp modelId="{CC7776C1-A181-4708-BB11-96262525362B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F1A535-AE6A-4093-B10B-B3C9CB34F0CE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i="1" kern="1200"/>
            <a:t>Выводящие на интересные  </a:t>
          </a:r>
          <a:r>
            <a:rPr lang="ru-RU" sz="2700" b="1" i="1" kern="1200"/>
            <a:t>реферативно-исследовательские  темы,</a:t>
          </a:r>
          <a:endParaRPr lang="en-US" sz="2700" kern="1200"/>
        </a:p>
      </dsp:txBody>
      <dsp:txXfrm>
        <a:off x="0" y="1087834"/>
        <a:ext cx="10515600" cy="1087834"/>
      </dsp:txXfrm>
    </dsp:sp>
    <dsp:sp modelId="{D1FE192B-A999-4353-8A45-4E735E5934EB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64273D-F70C-4E47-8831-B30A9D42B09D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i="1" kern="1200"/>
            <a:t>Выводящие на серьезное  </a:t>
          </a:r>
          <a:r>
            <a:rPr lang="ru-RU" sz="2700" b="1" i="1" kern="1200"/>
            <a:t>учебное исследование,</a:t>
          </a:r>
          <a:endParaRPr lang="en-US" sz="2700" kern="1200"/>
        </a:p>
      </dsp:txBody>
      <dsp:txXfrm>
        <a:off x="0" y="2175669"/>
        <a:ext cx="10515600" cy="1087834"/>
      </dsp:txXfrm>
    </dsp:sp>
    <dsp:sp modelId="{515B4A4E-0AB6-446E-A009-A3EA095873FA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A6B275-C9B7-48C2-90BE-FA8632AA5BBC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i="1" kern="1200"/>
            <a:t>Выводящее на новое знание, предполагающие </a:t>
          </a:r>
          <a:r>
            <a:rPr lang="ru-RU" sz="2700" b="1" i="1" kern="1200"/>
            <a:t>настоящее научное исследованиеи эксперимент  (практическое и теоретическое).</a:t>
          </a:r>
          <a:endParaRPr lang="en-US" sz="2700" kern="1200"/>
        </a:p>
      </dsp:txBody>
      <dsp:txXfrm>
        <a:off x="0" y="3263503"/>
        <a:ext cx="10515600" cy="10878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D2DA7-94FF-46F8-A9B5-412A5EF167C4}">
      <dsp:nvSpPr>
        <dsp:cNvPr id="0" name=""/>
        <dsp:cNvSpPr/>
      </dsp:nvSpPr>
      <dsp:spPr>
        <a:xfrm>
          <a:off x="2594669" y="1712780"/>
          <a:ext cx="1140480" cy="1140480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61688" y="1879799"/>
        <a:ext cx="806442" cy="806442"/>
      </dsp:txXfrm>
    </dsp:sp>
    <dsp:sp modelId="{40DC2466-4653-4571-A4DF-E60705421E83}">
      <dsp:nvSpPr>
        <dsp:cNvPr id="0" name=""/>
        <dsp:cNvSpPr/>
      </dsp:nvSpPr>
      <dsp:spPr>
        <a:xfrm rot="16200000">
          <a:off x="2879835" y="1411490"/>
          <a:ext cx="570148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414170" y="13623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150655" y="1441959"/>
        <a:ext cx="0" cy="0"/>
      </dsp:txXfrm>
    </dsp:sp>
    <dsp:sp modelId="{A5BF24BB-EB24-400C-896E-837C9E240ABB}">
      <dsp:nvSpPr>
        <dsp:cNvPr id="0" name=""/>
        <dsp:cNvSpPr/>
      </dsp:nvSpPr>
      <dsp:spPr>
        <a:xfrm>
          <a:off x="2594669" y="2152"/>
          <a:ext cx="1140480" cy="114048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61688" y="169171"/>
        <a:ext cx="806442" cy="806442"/>
      </dsp:txXfrm>
    </dsp:sp>
    <dsp:sp modelId="{EC10324C-CC5D-4F4E-B259-0E13A26BDEFE}">
      <dsp:nvSpPr>
        <dsp:cNvPr id="0" name=""/>
        <dsp:cNvSpPr/>
      </dsp:nvSpPr>
      <dsp:spPr>
        <a:xfrm rot="19285714">
          <a:off x="3548546" y="1733525"/>
          <a:ext cx="570148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414170" y="13623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813590" y="1747484"/>
        <a:ext cx="0" cy="0"/>
      </dsp:txXfrm>
    </dsp:sp>
    <dsp:sp modelId="{9D5DF7DF-BD5B-4424-889E-FCB1C3C10FB6}">
      <dsp:nvSpPr>
        <dsp:cNvPr id="0" name=""/>
        <dsp:cNvSpPr/>
      </dsp:nvSpPr>
      <dsp:spPr>
        <a:xfrm>
          <a:off x="3932092" y="646221"/>
          <a:ext cx="1140480" cy="1140480"/>
        </a:xfrm>
        <a:prstGeom prst="ellipse">
          <a:avLst/>
        </a:prstGeom>
        <a:solidFill>
          <a:srgbClr val="9BBB59">
            <a:hueOff val="1875044"/>
            <a:satOff val="-2813"/>
            <a:lumOff val="-45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099111" y="813240"/>
        <a:ext cx="806442" cy="806442"/>
      </dsp:txXfrm>
    </dsp:sp>
    <dsp:sp modelId="{1CA5117C-5673-4359-84EF-FDDD7CF36C82}">
      <dsp:nvSpPr>
        <dsp:cNvPr id="0" name=""/>
        <dsp:cNvSpPr/>
      </dsp:nvSpPr>
      <dsp:spPr>
        <a:xfrm rot="771429">
          <a:off x="3713705" y="2457130"/>
          <a:ext cx="570148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414170" y="13623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988054" y="2456278"/>
        <a:ext cx="0" cy="0"/>
      </dsp:txXfrm>
    </dsp:sp>
    <dsp:sp modelId="{9FE5230A-B730-4AAD-BC62-A154D07C3F16}">
      <dsp:nvSpPr>
        <dsp:cNvPr id="0" name=""/>
        <dsp:cNvSpPr/>
      </dsp:nvSpPr>
      <dsp:spPr>
        <a:xfrm>
          <a:off x="4262408" y="2093431"/>
          <a:ext cx="1140480" cy="1140480"/>
        </a:xfrm>
        <a:prstGeom prst="ellipse">
          <a:avLst/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29427" y="2260450"/>
        <a:ext cx="806442" cy="806442"/>
      </dsp:txXfrm>
    </dsp:sp>
    <dsp:sp modelId="{5C8BAEEE-F63D-4DE3-8CB7-D5B7F6940441}">
      <dsp:nvSpPr>
        <dsp:cNvPr id="0" name=""/>
        <dsp:cNvSpPr/>
      </dsp:nvSpPr>
      <dsp:spPr>
        <a:xfrm rot="3857143">
          <a:off x="3250942" y="3037416"/>
          <a:ext cx="570148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414170" y="13623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542673" y="3034605"/>
        <a:ext cx="0" cy="0"/>
      </dsp:txXfrm>
    </dsp:sp>
    <dsp:sp modelId="{6E0AB8F0-522F-4E1C-BE30-BE5BF4E7FC99}">
      <dsp:nvSpPr>
        <dsp:cNvPr id="0" name=""/>
        <dsp:cNvSpPr/>
      </dsp:nvSpPr>
      <dsp:spPr>
        <a:xfrm>
          <a:off x="3336883" y="3254003"/>
          <a:ext cx="1140480" cy="1140480"/>
        </a:xfrm>
        <a:prstGeom prst="ellipse">
          <a:avLst/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текст</a:t>
          </a:r>
        </a:p>
      </dsp:txBody>
      <dsp:txXfrm>
        <a:off x="3503902" y="3421022"/>
        <a:ext cx="806442" cy="806442"/>
      </dsp:txXfrm>
    </dsp:sp>
    <dsp:sp modelId="{C20C74EE-A7DF-4EDF-A339-2D3B4EB2F0DB}">
      <dsp:nvSpPr>
        <dsp:cNvPr id="0" name=""/>
        <dsp:cNvSpPr/>
      </dsp:nvSpPr>
      <dsp:spPr>
        <a:xfrm rot="6942857">
          <a:off x="2508728" y="3037416"/>
          <a:ext cx="570148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414170" y="13623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2812828" y="3046974"/>
        <a:ext cx="0" cy="0"/>
      </dsp:txXfrm>
    </dsp:sp>
    <dsp:sp modelId="{0D49EE6D-D120-452B-A23C-BA52BBFE031D}">
      <dsp:nvSpPr>
        <dsp:cNvPr id="0" name=""/>
        <dsp:cNvSpPr/>
      </dsp:nvSpPr>
      <dsp:spPr>
        <a:xfrm>
          <a:off x="1852455" y="3254003"/>
          <a:ext cx="1140480" cy="1140480"/>
        </a:xfrm>
        <a:prstGeom prst="ellipse">
          <a:avLst/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текст</a:t>
          </a:r>
        </a:p>
      </dsp:txBody>
      <dsp:txXfrm>
        <a:off x="2019474" y="3421022"/>
        <a:ext cx="806442" cy="806442"/>
      </dsp:txXfrm>
    </dsp:sp>
    <dsp:sp modelId="{6F54FFE5-9733-40AF-A22C-3F6006B8C7B9}">
      <dsp:nvSpPr>
        <dsp:cNvPr id="0" name=""/>
        <dsp:cNvSpPr/>
      </dsp:nvSpPr>
      <dsp:spPr>
        <a:xfrm rot="10028571">
          <a:off x="2045965" y="2457130"/>
          <a:ext cx="570148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414170" y="13623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2348107" y="2484070"/>
        <a:ext cx="0" cy="0"/>
      </dsp:txXfrm>
    </dsp:sp>
    <dsp:sp modelId="{3C4B0551-4C2F-4CCD-80C6-5FEEF1BAEBFB}">
      <dsp:nvSpPr>
        <dsp:cNvPr id="0" name=""/>
        <dsp:cNvSpPr/>
      </dsp:nvSpPr>
      <dsp:spPr>
        <a:xfrm>
          <a:off x="926930" y="2093431"/>
          <a:ext cx="1140480" cy="1140480"/>
        </a:xfrm>
        <a:prstGeom prst="ellipse">
          <a:avLst/>
        </a:prstGeom>
        <a:solidFill>
          <a:srgbClr val="9BBB59">
            <a:hueOff val="9375220"/>
            <a:satOff val="-14067"/>
            <a:lumOff val="-228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текст</a:t>
          </a:r>
        </a:p>
      </dsp:txBody>
      <dsp:txXfrm>
        <a:off x="1093949" y="2260450"/>
        <a:ext cx="806442" cy="806442"/>
      </dsp:txXfrm>
    </dsp:sp>
    <dsp:sp modelId="{BF4672BB-EBB6-4EC9-9C73-D1F9FDADA362}">
      <dsp:nvSpPr>
        <dsp:cNvPr id="0" name=""/>
        <dsp:cNvSpPr/>
      </dsp:nvSpPr>
      <dsp:spPr>
        <a:xfrm rot="13114286">
          <a:off x="2211123" y="1733525"/>
          <a:ext cx="570148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414170" y="13623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2498454" y="1769771"/>
        <a:ext cx="0" cy="0"/>
      </dsp:txXfrm>
    </dsp:sp>
    <dsp:sp modelId="{D01AB689-AEB2-40FF-8BD4-FCD1E5D0C686}">
      <dsp:nvSpPr>
        <dsp:cNvPr id="0" name=""/>
        <dsp:cNvSpPr/>
      </dsp:nvSpPr>
      <dsp:spPr>
        <a:xfrm>
          <a:off x="1257246" y="646221"/>
          <a:ext cx="1140480" cy="1140480"/>
        </a:xfrm>
        <a:prstGeom prst="ellipse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текст</a:t>
          </a:r>
        </a:p>
      </dsp:txBody>
      <dsp:txXfrm>
        <a:off x="1424265" y="813240"/>
        <a:ext cx="806442" cy="806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32390-2CF1-4E82-9600-176F453713B2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1</a:t>
          </a:r>
        </a:p>
      </dsp:txBody>
      <dsp:txXfrm rot="-5400000">
        <a:off x="0" y="554579"/>
        <a:ext cx="1105044" cy="473590"/>
      </dsp:txXfrm>
    </dsp:sp>
    <dsp:sp modelId="{5EED0471-3239-4263-9697-E36031A5F951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/>
            <a:t>интеллектуально одаренных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/>
            <a:t>(5-7 </a:t>
          </a:r>
          <a:r>
            <a:rPr lang="ru-RU" sz="2900" kern="1200"/>
            <a:t>%  популяции</a:t>
          </a:r>
          <a:r>
            <a:rPr lang="en-US" sz="2900" kern="1200"/>
            <a:t>)</a:t>
          </a:r>
          <a:endParaRPr lang="ru-RU" sz="2900" kern="1200" dirty="0"/>
        </a:p>
      </dsp:txBody>
      <dsp:txXfrm rot="-5400000">
        <a:off x="1105044" y="52149"/>
        <a:ext cx="9360464" cy="925930"/>
      </dsp:txXfrm>
    </dsp:sp>
    <dsp:sp modelId="{F5E7803B-0574-4A4A-BDF2-5B8051093657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2</a:t>
          </a:r>
        </a:p>
      </dsp:txBody>
      <dsp:txXfrm rot="-5400000">
        <a:off x="0" y="1938873"/>
        <a:ext cx="1105044" cy="473590"/>
      </dsp:txXfrm>
    </dsp:sp>
    <dsp:sp modelId="{CA171455-A27E-42A7-8CD1-2CF806C7C62C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/>
            <a:t>академически одаренных</a:t>
          </a:r>
          <a:endParaRPr lang="ru-RU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/>
            <a:t> (1 % популяции)</a:t>
          </a:r>
        </a:p>
      </dsp:txBody>
      <dsp:txXfrm rot="-5400000">
        <a:off x="1105044" y="1436443"/>
        <a:ext cx="9360464" cy="925930"/>
      </dsp:txXfrm>
    </dsp:sp>
    <dsp:sp modelId="{50473A73-488D-4C9C-A60C-3C65539C58FC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3</a:t>
          </a:r>
        </a:p>
      </dsp:txBody>
      <dsp:txXfrm rot="-5400000">
        <a:off x="0" y="3323167"/>
        <a:ext cx="1105044" cy="473590"/>
      </dsp:txXfrm>
    </dsp:sp>
    <dsp:sp modelId="{61CD2865-89C3-4B98-B71F-165095730B51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/>
            <a:t> одаренных исследователей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/>
            <a:t>( 0.05% популяции)</a:t>
          </a:r>
        </a:p>
      </dsp:txBody>
      <dsp:txXfrm rot="-5400000">
        <a:off x="1105044" y="2820736"/>
        <a:ext cx="9360464" cy="925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19137-C883-4D90-B672-F727EE303AA7}">
      <dsp:nvSpPr>
        <dsp:cNvPr id="0" name=""/>
        <dsp:cNvSpPr/>
      </dsp:nvSpPr>
      <dsp:spPr>
        <a:xfrm>
          <a:off x="0" y="2720"/>
          <a:ext cx="6269038" cy="0"/>
        </a:xfrm>
        <a:prstGeom prst="lin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AFF288-C52E-4EAD-964B-3CE05C977724}">
      <dsp:nvSpPr>
        <dsp:cNvPr id="0" name=""/>
        <dsp:cNvSpPr/>
      </dsp:nvSpPr>
      <dsp:spPr>
        <a:xfrm>
          <a:off x="0" y="2720"/>
          <a:ext cx="6269038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захваченность самим процессом,  а цель в самом действии при выходе в «иное бытие»</a:t>
          </a:r>
        </a:p>
      </dsp:txBody>
      <dsp:txXfrm>
        <a:off x="0" y="2720"/>
        <a:ext cx="6269038" cy="1855561"/>
      </dsp:txXfrm>
    </dsp:sp>
    <dsp:sp modelId="{771856E5-ABB9-405A-85FC-3B715F7BABBA}">
      <dsp:nvSpPr>
        <dsp:cNvPr id="0" name=""/>
        <dsp:cNvSpPr/>
      </dsp:nvSpPr>
      <dsp:spPr>
        <a:xfrm>
          <a:off x="0" y="1858281"/>
          <a:ext cx="6269038" cy="0"/>
        </a:xfrm>
        <a:prstGeom prst="line">
          <a:avLst/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239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F5AAA9-6236-4C7D-992A-8C2886F1903C}">
      <dsp:nvSpPr>
        <dsp:cNvPr id="0" name=""/>
        <dsp:cNvSpPr/>
      </dsp:nvSpPr>
      <dsp:spPr>
        <a:xfrm>
          <a:off x="0" y="1858281"/>
          <a:ext cx="6269038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Предмет игры определяет силу  стремления к познавательному поведению</a:t>
          </a:r>
          <a:endParaRPr lang="en-US" sz="2800" kern="1200" dirty="0"/>
        </a:p>
      </dsp:txBody>
      <dsp:txXfrm>
        <a:off x="0" y="1858281"/>
        <a:ext cx="6269038" cy="1855561"/>
      </dsp:txXfrm>
    </dsp:sp>
    <dsp:sp modelId="{398846E4-BEB8-4BB7-BBF8-E574FC0FF475}">
      <dsp:nvSpPr>
        <dsp:cNvPr id="0" name=""/>
        <dsp:cNvSpPr/>
      </dsp:nvSpPr>
      <dsp:spPr>
        <a:xfrm>
          <a:off x="0" y="3713843"/>
          <a:ext cx="6269038" cy="0"/>
        </a:xfrm>
        <a:prstGeom prst="line">
          <a:avLst/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239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F7DF6E-2070-4FD7-B4B1-BB24E31488B5}">
      <dsp:nvSpPr>
        <dsp:cNvPr id="0" name=""/>
        <dsp:cNvSpPr/>
      </dsp:nvSpPr>
      <dsp:spPr>
        <a:xfrm>
          <a:off x="0" y="3713843"/>
          <a:ext cx="6269038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Чем больше возможностей представляет предмет для выполнения манипулятивных действий, которые приводят к изменениям в нем, тем он занимательнее, тем больше исследовательских реакций с ним связано и тем  больший интерес он вызывает </a:t>
          </a:r>
          <a:endParaRPr lang="en-US" sz="2400" kern="1200" dirty="0"/>
        </a:p>
      </dsp:txBody>
      <dsp:txXfrm>
        <a:off x="0" y="3713843"/>
        <a:ext cx="6269038" cy="18555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7FC06-DD14-4B29-9D19-6E0EDF0DDC59}">
      <dsp:nvSpPr>
        <dsp:cNvPr id="0" name=""/>
        <dsp:cNvSpPr/>
      </dsp:nvSpPr>
      <dsp:spPr>
        <a:xfrm>
          <a:off x="226359" y="0"/>
          <a:ext cx="4501341" cy="4501341"/>
        </a:xfrm>
        <a:prstGeom prst="ellipse">
          <a:avLst/>
        </a:prstGeom>
        <a:solidFill>
          <a:srgbClr val="FF33CC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ИГРА</a:t>
          </a:r>
        </a:p>
      </dsp:txBody>
      <dsp:txXfrm>
        <a:off x="854925" y="530804"/>
        <a:ext cx="2595368" cy="3439731"/>
      </dsp:txXfrm>
    </dsp:sp>
    <dsp:sp modelId="{90CA3BFB-D909-4C32-96A1-CDC8E9D4DF22}">
      <dsp:nvSpPr>
        <dsp:cNvPr id="0" name=""/>
        <dsp:cNvSpPr/>
      </dsp:nvSpPr>
      <dsp:spPr>
        <a:xfrm>
          <a:off x="3178702" y="0"/>
          <a:ext cx="4501341" cy="4501341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ИССЛЕДОВАНИЕ</a:t>
          </a:r>
        </a:p>
      </dsp:txBody>
      <dsp:txXfrm>
        <a:off x="4456110" y="530804"/>
        <a:ext cx="2595368" cy="34397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A7EAC-6A4F-4739-A772-DE97C1661360}">
      <dsp:nvSpPr>
        <dsp:cNvPr id="0" name=""/>
        <dsp:cNvSpPr/>
      </dsp:nvSpPr>
      <dsp:spPr>
        <a:xfrm>
          <a:off x="1260" y="1125796"/>
          <a:ext cx="2098624" cy="22828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7911" tIns="0" rIns="187911" bIns="3302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СФОРМУЛИРОВАННЫЙ ВОПРОС ИЛИ ЦЕЛЫЙ КОМПЛЕКС ТАКИХ ВОПРОСОВ, ВОЗНИКШИХ В ХОДЕ ПОЗНАНИЯ</a:t>
          </a:r>
          <a:endParaRPr lang="en-US" sz="1600" kern="1200" dirty="0"/>
        </a:p>
      </dsp:txBody>
      <dsp:txXfrm>
        <a:off x="1260" y="2038928"/>
        <a:ext cx="2098624" cy="1369697"/>
      </dsp:txXfrm>
    </dsp:sp>
    <dsp:sp modelId="{1D280EA6-A32B-4FC8-BF02-8B06083719BA}">
      <dsp:nvSpPr>
        <dsp:cNvPr id="0" name=""/>
        <dsp:cNvSpPr/>
      </dsp:nvSpPr>
      <dsp:spPr>
        <a:xfrm>
          <a:off x="99393" y="1353197"/>
          <a:ext cx="1902358" cy="45832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7911" tIns="165100" rIns="187911" bIns="1651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01</a:t>
          </a:r>
          <a:endParaRPr lang="en-US" sz="4000" kern="1200" dirty="0"/>
        </a:p>
      </dsp:txBody>
      <dsp:txXfrm>
        <a:off x="99393" y="1353197"/>
        <a:ext cx="1902358" cy="458328"/>
      </dsp:txXfrm>
    </dsp:sp>
    <dsp:sp modelId="{5D90030D-1750-41BC-AE5C-64A216E9E152}">
      <dsp:nvSpPr>
        <dsp:cNvPr id="0" name=""/>
        <dsp:cNvSpPr/>
      </dsp:nvSpPr>
      <dsp:spPr>
        <a:xfrm>
          <a:off x="2252073" y="1125796"/>
          <a:ext cx="1902358" cy="22828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7911" tIns="0" rIns="187911" bIns="3302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НЕКОТОРЫЕ ЗАТРУДНЕНИЯ, КОЛЕБАНИЕ, НЕОПРЕДЕЛЕННОСТЬ</a:t>
          </a:r>
          <a:endParaRPr lang="en-US" sz="1600" kern="1200" dirty="0"/>
        </a:p>
      </dsp:txBody>
      <dsp:txXfrm>
        <a:off x="2252073" y="2038928"/>
        <a:ext cx="1902358" cy="1369697"/>
      </dsp:txXfrm>
    </dsp:sp>
    <dsp:sp modelId="{1D76D812-9FFA-4F6E-AD2C-C73FD0B72BAF}">
      <dsp:nvSpPr>
        <dsp:cNvPr id="0" name=""/>
        <dsp:cNvSpPr/>
      </dsp:nvSpPr>
      <dsp:spPr>
        <a:xfrm>
          <a:off x="2252073" y="1125796"/>
          <a:ext cx="1902358" cy="91313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7911" tIns="165100" rIns="187911" bIns="16510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252073" y="1125796"/>
        <a:ext cx="1902358" cy="913131"/>
      </dsp:txXfrm>
    </dsp:sp>
    <dsp:sp modelId="{371F65FB-93E3-4717-AC9C-8D65B8B04857}">
      <dsp:nvSpPr>
        <dsp:cNvPr id="0" name=""/>
        <dsp:cNvSpPr/>
      </dsp:nvSpPr>
      <dsp:spPr>
        <a:xfrm>
          <a:off x="4306620" y="1125796"/>
          <a:ext cx="2098624" cy="22828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7911" tIns="0" rIns="187911" bIns="3302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СФОРМУЛИРОВАННЫЙ ВОПРОС ИЛИ ЦЕЛЫЙ КОМПЛЕКС ТАКИХ ВОПРОСОВ, ВОЗНИКШИХ В ХОДЕ ПОЗНАНИЯ</a:t>
          </a:r>
          <a:endParaRPr lang="en-US" sz="1400" kern="1200" dirty="0"/>
        </a:p>
      </dsp:txBody>
      <dsp:txXfrm>
        <a:off x="4306620" y="2038928"/>
        <a:ext cx="2098624" cy="1369697"/>
      </dsp:txXfrm>
    </dsp:sp>
    <dsp:sp modelId="{DDCB1D25-16EB-4797-9F6D-B25ECF16B780}">
      <dsp:nvSpPr>
        <dsp:cNvPr id="0" name=""/>
        <dsp:cNvSpPr/>
      </dsp:nvSpPr>
      <dsp:spPr>
        <a:xfrm>
          <a:off x="4404754" y="1125796"/>
          <a:ext cx="1902358" cy="91313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7911" tIns="165100" rIns="187911" bIns="16510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4404754" y="1125796"/>
        <a:ext cx="1902358" cy="913131"/>
      </dsp:txXfrm>
    </dsp:sp>
    <dsp:sp modelId="{ADD8FFFA-4B60-4E05-BE39-149447D68B83}">
      <dsp:nvSpPr>
        <dsp:cNvPr id="0" name=""/>
        <dsp:cNvSpPr/>
      </dsp:nvSpPr>
      <dsp:spPr>
        <a:xfrm>
          <a:off x="6547598" y="1104839"/>
          <a:ext cx="1902358" cy="22762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7911" tIns="0" rIns="187911" bIns="3302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САМ ПРОЦЕСС ПОЗНАНИЯ ИСТОЛКОВЫВАЕТСЯ ПРИ ЭТОМ КАК ПОСЛЕДОВАТЕЛЬНЫЙ ПЕРЕХОД ОТ ОТВЕТОВ НА ОДНИ ВОПРОСЫ К ОТВЕТАМ НА ДРУГИЕ ВОПРОСЫ, ВСТАВШИЕ ПОСЛЕ РЕШЕНИЯ ПЕРВЫХ.</a:t>
          </a:r>
          <a:endParaRPr lang="en-US" sz="1000" kern="1200" dirty="0"/>
        </a:p>
      </dsp:txBody>
      <dsp:txXfrm>
        <a:off x="6547598" y="2015341"/>
        <a:ext cx="1902358" cy="1365753"/>
      </dsp:txXfrm>
    </dsp:sp>
    <dsp:sp modelId="{7E68E259-2AD4-48EE-9C17-975B0583A3FA}">
      <dsp:nvSpPr>
        <dsp:cNvPr id="0" name=""/>
        <dsp:cNvSpPr/>
      </dsp:nvSpPr>
      <dsp:spPr>
        <a:xfrm>
          <a:off x="7078280" y="1419961"/>
          <a:ext cx="939422" cy="31561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7911" tIns="165100" rIns="187911" bIns="1651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7078280" y="1419961"/>
        <a:ext cx="939422" cy="315614"/>
      </dsp:txXfrm>
    </dsp:sp>
    <dsp:sp modelId="{1792ACFA-1E2F-4702-899A-ACD453453A53}">
      <dsp:nvSpPr>
        <dsp:cNvPr id="0" name=""/>
        <dsp:cNvSpPr/>
      </dsp:nvSpPr>
      <dsp:spPr>
        <a:xfrm>
          <a:off x="8613241" y="1100753"/>
          <a:ext cx="1902358" cy="22828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7911" tIns="0" rIns="187911" bIns="3302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ВСЯКОЕ ИССЛЕДОВАНИЕ НАЧИНАЕТСЯ С ПОСТАНОВКИ </a:t>
          </a:r>
          <a:r>
            <a:rPr lang="ru-RU" sz="1400" kern="1200" dirty="0" smtClean="0"/>
            <a:t>ПРОБЛЕМЫ</a:t>
          </a:r>
          <a:endParaRPr lang="en-US" sz="1400" kern="1200" dirty="0"/>
        </a:p>
      </dsp:txBody>
      <dsp:txXfrm>
        <a:off x="8613241" y="2013885"/>
        <a:ext cx="1902358" cy="1369697"/>
      </dsp:txXfrm>
    </dsp:sp>
    <dsp:sp modelId="{4C3DEF1E-0200-4139-AF2A-BE37AAFA024C}">
      <dsp:nvSpPr>
        <dsp:cNvPr id="0" name=""/>
        <dsp:cNvSpPr/>
      </dsp:nvSpPr>
      <dsp:spPr>
        <a:xfrm>
          <a:off x="6676921" y="1348559"/>
          <a:ext cx="1741609" cy="50265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7911" tIns="165100" rIns="187911" bIns="1651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04</a:t>
          </a:r>
          <a:endParaRPr lang="en-US" sz="4000" kern="1200" dirty="0"/>
        </a:p>
      </dsp:txBody>
      <dsp:txXfrm>
        <a:off x="6676921" y="1348559"/>
        <a:ext cx="1741609" cy="5026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0F0FA-04A0-4065-94FE-0677823B1C18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D7177B-8024-452D-866A-BC0D23ADA053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/>
            <a:t>Не успеет какое-то знание появиться, как оно сразу же обрастает множеством ПРОБЛЕМ. </a:t>
          </a:r>
          <a:endParaRPr lang="en-US" sz="3000" kern="1200"/>
        </a:p>
      </dsp:txBody>
      <dsp:txXfrm>
        <a:off x="0" y="2124"/>
        <a:ext cx="10515600" cy="1449029"/>
      </dsp:txXfrm>
    </dsp:sp>
    <dsp:sp modelId="{0BBE7E14-420C-431E-881A-89DCFBF45CC5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A65A4E-9E98-4640-A474-D1EF1E6EFCF8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/>
            <a:t>Происходит НЕПРЕРЫВНАЯ ПРОБЛЕМАТИЗАЦИЯ , полученных эмпирических результатов, теорий, гипотез, идей.</a:t>
          </a:r>
          <a:endParaRPr lang="en-US" sz="3000" kern="1200"/>
        </a:p>
      </dsp:txBody>
      <dsp:txXfrm>
        <a:off x="0" y="1451154"/>
        <a:ext cx="10515600" cy="1449029"/>
      </dsp:txXfrm>
    </dsp:sp>
    <dsp:sp modelId="{156F66DE-E9A7-4226-9A27-28CEFB3A17CC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3879C7-1185-4CD7-B55D-9F4D0A417F7D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/>
            <a:t>Истоком, началом и причиной нового знания является незнание  - ПРОБЛЕМА. </a:t>
          </a:r>
          <a:endParaRPr lang="en-US" sz="3000" kern="1200"/>
        </a:p>
      </dsp:txBody>
      <dsp:txXfrm>
        <a:off x="0" y="2900183"/>
        <a:ext cx="10515600" cy="14490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D8C36-5005-4CDE-A299-A8182E0A9500}">
      <dsp:nvSpPr>
        <dsp:cNvPr id="0" name=""/>
        <dsp:cNvSpPr/>
      </dsp:nvSpPr>
      <dsp:spPr>
        <a:xfrm>
          <a:off x="0" y="603916"/>
          <a:ext cx="4778631" cy="87913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целеполагающий</a:t>
          </a:r>
        </a:p>
      </dsp:txBody>
      <dsp:txXfrm>
        <a:off x="25749" y="629665"/>
        <a:ext cx="3979585" cy="827641"/>
      </dsp:txXfrm>
    </dsp:sp>
    <dsp:sp modelId="{6DB8002C-521E-4AA3-8807-5D4BC4BF1CA0}">
      <dsp:nvSpPr>
        <dsp:cNvPr id="0" name=""/>
        <dsp:cNvSpPr/>
      </dsp:nvSpPr>
      <dsp:spPr>
        <a:xfrm>
          <a:off x="1097494" y="1768024"/>
          <a:ext cx="6042323" cy="94957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направляющий</a:t>
          </a:r>
        </a:p>
      </dsp:txBody>
      <dsp:txXfrm>
        <a:off x="1125306" y="1795836"/>
        <a:ext cx="4851493" cy="893955"/>
      </dsp:txXfrm>
    </dsp:sp>
    <dsp:sp modelId="{0C93CC99-94E5-4481-8914-7B6F60D8D7BF}">
      <dsp:nvSpPr>
        <dsp:cNvPr id="0" name=""/>
        <dsp:cNvSpPr/>
      </dsp:nvSpPr>
      <dsp:spPr>
        <a:xfrm>
          <a:off x="3234544" y="3134050"/>
          <a:ext cx="5671671" cy="91497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организующий</a:t>
          </a:r>
        </a:p>
      </dsp:txBody>
      <dsp:txXfrm>
        <a:off x="3261343" y="3160849"/>
        <a:ext cx="4552503" cy="861372"/>
      </dsp:txXfrm>
    </dsp:sp>
    <dsp:sp modelId="{FC015EFB-A61F-41E8-862E-D2DEBF98945F}">
      <dsp:nvSpPr>
        <dsp:cNvPr id="0" name=""/>
        <dsp:cNvSpPr/>
      </dsp:nvSpPr>
      <dsp:spPr>
        <a:xfrm>
          <a:off x="4133705" y="1252555"/>
          <a:ext cx="794064" cy="794064"/>
        </a:xfrm>
        <a:prstGeom prst="downArrow">
          <a:avLst>
            <a:gd name="adj1" fmla="val 55000"/>
            <a:gd name="adj2" fmla="val 45000"/>
          </a:avLst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312369" y="1252555"/>
        <a:ext cx="436736" cy="597533"/>
      </dsp:txXfrm>
    </dsp:sp>
    <dsp:sp modelId="{E3F6A82F-889B-417C-852A-C0BF3C76CA5B}">
      <dsp:nvSpPr>
        <dsp:cNvPr id="0" name=""/>
        <dsp:cNvSpPr/>
      </dsp:nvSpPr>
      <dsp:spPr>
        <a:xfrm>
          <a:off x="6382780" y="2481764"/>
          <a:ext cx="794064" cy="794064"/>
        </a:xfrm>
        <a:prstGeom prst="downArrow">
          <a:avLst>
            <a:gd name="adj1" fmla="val 55000"/>
            <a:gd name="adj2" fmla="val 45000"/>
          </a:avLst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561444" y="2481764"/>
        <a:ext cx="436736" cy="5975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B0FF6-ADAF-4100-9F3D-6F191F36F34F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E0DA39-0CF2-40D3-8F36-EEF864052FE4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/>
            <a:t>Проблема характеризует, что именно хочет автор разрешить в процессе исследования. </a:t>
          </a:r>
          <a:endParaRPr lang="en-US" sz="2700" kern="1200"/>
        </a:p>
      </dsp:txBody>
      <dsp:txXfrm>
        <a:off x="0" y="0"/>
        <a:ext cx="10515600" cy="1087834"/>
      </dsp:txXfrm>
    </dsp:sp>
    <dsp:sp modelId="{8B727B74-56F0-4122-B745-FDD4603A5D1E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gradFill rotWithShape="0">
          <a:gsLst>
            <a:gs pos="0">
              <a:schemeClr val="accent4">
                <a:shade val="80000"/>
                <a:hueOff val="-171094"/>
                <a:satOff val="0"/>
                <a:lumOff val="1129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shade val="80000"/>
                <a:hueOff val="-171094"/>
                <a:satOff val="0"/>
                <a:lumOff val="1129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shade val="80000"/>
                <a:hueOff val="-171094"/>
                <a:satOff val="0"/>
                <a:lumOff val="1129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-171094"/>
              <a:satOff val="0"/>
              <a:lumOff val="112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9212AA-AD87-47A5-8957-45982F5AB8B6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/>
            <a:t>Если проблема связана с  необходимостью получить новые знания об объекте исследования, то такая проблема называется научной. </a:t>
          </a:r>
          <a:endParaRPr lang="en-US" sz="2700" kern="1200"/>
        </a:p>
      </dsp:txBody>
      <dsp:txXfrm>
        <a:off x="0" y="1087834"/>
        <a:ext cx="10515600" cy="1087834"/>
      </dsp:txXfrm>
    </dsp:sp>
    <dsp:sp modelId="{5628095C-6515-4444-8512-A4163AF12F01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accent4">
                <a:shade val="80000"/>
                <a:hueOff val="-342189"/>
                <a:satOff val="0"/>
                <a:lumOff val="2258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shade val="80000"/>
                <a:hueOff val="-342189"/>
                <a:satOff val="0"/>
                <a:lumOff val="2258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shade val="80000"/>
                <a:hueOff val="-342189"/>
                <a:satOff val="0"/>
                <a:lumOff val="2258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-342189"/>
              <a:satOff val="0"/>
              <a:lumOff val="225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082D58-F46A-412D-93D3-79B8DAF987F0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/>
            <a:t>Выдвижение, обоснование проблемы, поиски ее решения, играют ведущую роль в процессе научного познания.  </a:t>
          </a:r>
          <a:endParaRPr lang="en-US" sz="2700" kern="1200"/>
        </a:p>
      </dsp:txBody>
      <dsp:txXfrm>
        <a:off x="0" y="2175669"/>
        <a:ext cx="10515600" cy="1087834"/>
      </dsp:txXfrm>
    </dsp:sp>
    <dsp:sp modelId="{EB958778-D748-4794-BACA-4B39306DE4C5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gradFill rotWithShape="0">
          <a:gsLst>
            <a:gs pos="0">
              <a:schemeClr val="accent4">
                <a:shade val="80000"/>
                <a:hueOff val="-513283"/>
                <a:satOff val="0"/>
                <a:lumOff val="3387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shade val="80000"/>
                <a:hueOff val="-513283"/>
                <a:satOff val="0"/>
                <a:lumOff val="3387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shade val="80000"/>
                <a:hueOff val="-513283"/>
                <a:satOff val="0"/>
                <a:lumOff val="3387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80000"/>
              <a:hueOff val="-513283"/>
              <a:satOff val="0"/>
              <a:lumOff val="338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6F160A-86E6-443F-B28E-F9B0409F2491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/>
            <a:t>Под научной проблемой понимается такой вопрос, ответ на который не содержится в накопленном обществом научном знании.</a:t>
          </a:r>
          <a:endParaRPr lang="en-US" sz="2700" kern="1200"/>
        </a:p>
      </dsp:txBody>
      <dsp:txXfrm>
        <a:off x="0" y="3263503"/>
        <a:ext cx="10515600" cy="10878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68ACE-6F85-4D89-B21D-2F7136739A0E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shade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112DB5-4956-4FE5-A83C-13596715E825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/>
            <a:t>АКТУАЛЬНОСТЬ, </a:t>
          </a:r>
          <a:endParaRPr lang="en-US" sz="3000" kern="1200"/>
        </a:p>
      </dsp:txBody>
      <dsp:txXfrm>
        <a:off x="383617" y="1447754"/>
        <a:ext cx="2847502" cy="1768010"/>
      </dsp:txXfrm>
    </dsp:sp>
    <dsp:sp modelId="{DB5E4B3A-7E8A-4B51-8904-BF0F3F99DB4D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shade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DBB681-4B55-4836-AC87-2A501AAFCAE2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/>
            <a:t>НОВИЗНА,</a:t>
          </a:r>
          <a:endParaRPr lang="en-US" sz="3000" kern="1200"/>
        </a:p>
      </dsp:txBody>
      <dsp:txXfrm>
        <a:off x="3998355" y="1447754"/>
        <a:ext cx="2847502" cy="1768010"/>
      </dsp:txXfrm>
    </dsp:sp>
    <dsp:sp modelId="{6D3681F7-A727-46FD-8CC3-B0524F75C9A6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shade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154186-DEF9-427F-A512-7F58BE02F785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/>
            <a:t>ПРАКТИЧЕСКАЯ ЗНАЧИМОСТЬ. </a:t>
          </a:r>
          <a:endParaRPr lang="en-US" sz="3000" kern="1200"/>
        </a:p>
      </dsp:txBody>
      <dsp:txXfrm>
        <a:off x="7613092" y="1447754"/>
        <a:ext cx="2847502" cy="176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29523-7AA5-4722-B0C3-BF11AF8D89B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5B163-3813-4A4A-819C-8153BA3F9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844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xmlns="" id="{F4AF3F80-1089-43B0-9C87-694E821552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xmlns="" id="{AA48E80C-0F8F-43A7-9F23-DF14D1852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xmlns="" id="{833BAB78-588F-4862-AD13-D5D1B499D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2B8F90-5DCE-4B30-B5CC-4C1457903E2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79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C5591-E95E-48A5-BD30-451FC97C51D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65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 </a:t>
            </a:r>
            <a:r>
              <a:rPr lang="ru-RU" altLang="ru-RU">
                <a:solidFill>
                  <a:srgbClr val="8F1D38"/>
                </a:solidFill>
              </a:rPr>
              <a:t>Лего-модели:</a:t>
            </a:r>
            <a:r>
              <a:rPr lang="ru-RU" altLang="ru-RU"/>
              <a:t>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/>
              <a:t>Иллюстрируют законы механики.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/>
              <a:t> Позволяют наглядно представить движение механизмов.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/>
              <a:t> Осуществляют переход от абстрактных формул к конкретному восприятию.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ru-RU" altLang="ru-RU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/>
              <a:t>Цель Подготовить наглядный материал по теме: «Передаточные механизмы».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/>
              <a:t>Привлечь внимание администрации школы   к ЛЕГО конструированию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/>
              <a:t> узнать как передается движение от двигателя машины к его рабочему органу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A4455-A205-4033-BB28-41D0C0DC46A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443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:a16="http://schemas.microsoft.com/office/drawing/2014/main" xmlns="" id="{22B6C4EA-7040-4A73-BBE5-FFF5CBEF41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>
            <a:extLst>
              <a:ext uri="{FF2B5EF4-FFF2-40B4-BE49-F238E27FC236}">
                <a16:creationId xmlns:a16="http://schemas.microsoft.com/office/drawing/2014/main" xmlns="" id="{AF2E3ED4-D6AC-4B85-932F-B4ED8B148A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3492" name="Номер слайда 3">
            <a:extLst>
              <a:ext uri="{FF2B5EF4-FFF2-40B4-BE49-F238E27FC236}">
                <a16:creationId xmlns:a16="http://schemas.microsoft.com/office/drawing/2014/main" xmlns="" id="{BFC09CCB-CCC8-4E71-8791-816E5ACB7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D40962-406D-4943-BFA0-F591E2D1A3B3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4843CE-66ED-410E-BC2E-208527CCA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02B0053-6F69-45CC-949F-8AED84121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EA0C70-54DB-46F9-80FA-B9A56BCB4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B178-04CB-4B29-A2BC-2BC909BD305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D16A7B-4A20-4E10-ADD8-F42352404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B03A38-7FB9-4BBC-B092-26E399A03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5805-623F-4FA3-A62C-977925680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87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D07F8B-A38F-4B3C-94E0-9B262735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0006D25-3A9D-4B6E-ACFC-F6333E00A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6857EB-FE33-4076-BF84-2D2B85B1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B178-04CB-4B29-A2BC-2BC909BD305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0766F9-2793-4477-A48A-B05E57C16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85B843-741A-423B-923F-97C33905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5805-623F-4FA3-A62C-977925680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02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076CF51-B6AA-4452-889B-ACF633491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B3B01D-2F2F-479A-B28B-518366499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8A79F2-3930-45E2-9B13-1B8C0ADF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B178-04CB-4B29-A2BC-2BC909BD305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32B823-7962-4319-AE1E-F2064DEF4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4AA441-C2F7-4106-893E-95871A02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5805-623F-4FA3-A62C-977925680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59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FCDE-3C36-4202-AA16-2FA61A9D3C3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F9E2-CF2F-4388-89B7-4CFFDE037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32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FCDE-3C36-4202-AA16-2FA61A9D3C3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F9E2-CF2F-4388-89B7-4CFFDE037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556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FCDE-3C36-4202-AA16-2FA61A9D3C3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F9E2-CF2F-4388-89B7-4CFFDE037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74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FCDE-3C36-4202-AA16-2FA61A9D3C3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F9E2-CF2F-4388-89B7-4CFFDE037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703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FCDE-3C36-4202-AA16-2FA61A9D3C3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F9E2-CF2F-4388-89B7-4CFFDE0372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89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FCDE-3C36-4202-AA16-2FA61A9D3C3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F9E2-CF2F-4388-89B7-4CFFDE0372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61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FCDE-3C36-4202-AA16-2FA61A9D3C3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F9E2-CF2F-4388-89B7-4CFFDE037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931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FCDE-3C36-4202-AA16-2FA61A9D3C3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F9E2-CF2F-4388-89B7-4CFFDE037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95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B99D21-98B9-433D-8662-9FEEA804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26BDCE-1261-4A75-934A-6EAF5C103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253F09-CC1F-4003-82C0-2CE17DBD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B178-04CB-4B29-A2BC-2BC909BD305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80F9BA-E40B-4818-B606-AB5C2A5DB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40DE3B-3759-4DDA-82C1-F8D24E5E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5805-623F-4FA3-A62C-977925680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676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FCDE-3C36-4202-AA16-2FA61A9D3C3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F9E2-CF2F-4388-89B7-4CFFDE037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351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FCDE-3C36-4202-AA16-2FA61A9D3C3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F9E2-CF2F-4388-89B7-4CFFDE037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324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FCDE-3C36-4202-AA16-2FA61A9D3C3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F9E2-CF2F-4388-89B7-4CFFDE037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19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7F5A92-54BE-4A21-B36D-2E19FADFF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8B72DA5-BF8A-42D3-956E-6BA2E45EA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A85E511-5967-4C86-9A35-E6071EDC10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127FB-B825-40EE-B5B3-3852C01C44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1113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EF6858-AD89-4118-8458-0354FAD2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D43B8-4FE4-4D1E-9F14-64AC58AC09D5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D51C3C-9AB1-494C-A996-88EF4E6F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FA740D-7CEC-4813-B4D3-2A93B02D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55197-BEDF-4D6E-B007-E97A3A2681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824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DC7D7E-656F-482C-9BA9-C1707873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96198-323D-4C91-8357-835A9CF0FC6B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B734AE-4889-46D9-B572-A1769A3FA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8E8FAB-7D6B-4D95-858D-1340AAD7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BDBC1-D251-43F2-B8DC-184C93DA44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1463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73EAEA-985F-4A54-8E5F-D6E502EE3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74FAA-6AED-40AE-ADB9-C804C3DF0F77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60FA7A-AC0E-4E92-BB96-2896E522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D906A2-4A3E-43A5-A69B-23A501C30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C9D40-2435-4E56-8EF8-7364DC8B56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6934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06178B8-4D2E-440C-8EC2-33607B084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808D9-C13F-4DE7-942B-9D598427B44F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1B14349C-93B9-43A4-8E29-1474C8C4E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A4E8308-62D0-47FA-9A56-98AFF0D9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55C2B-74FA-4281-838B-C171E22F28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8471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B593294D-0A4F-492B-ACE2-6BA858AF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F9392-7429-454A-9B90-AEBD4E0D18EB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670B38F1-3C38-4DC4-97E0-2DBB0D63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76C95636-A526-4993-B63D-82E1166E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F95C8-3F54-45E0-87B8-D568D74C0A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8856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5C8C577C-B144-4856-B439-C4DA533AE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C2D60-B793-4866-9ECA-097218437DFF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8A07ED4A-C2AA-4FD6-A2D5-CA27C795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15DC7EFA-D471-4235-8729-D47DEFC3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7A1AC-7D1E-4092-94FD-5AE7FE7063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671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1E42AF-D9EC-4E47-99C2-E5D7569E4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219C280-A825-432F-ACD8-2746D5BDA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52689C-56BD-4A63-B3C8-D86CE739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B178-04CB-4B29-A2BC-2BC909BD305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0AEF9A-1351-4495-9A59-5624FDF6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5DF91F-7F98-4CAC-BB11-E281FA20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5805-623F-4FA3-A62C-977925680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4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11F383D2-345D-4B7F-A0EB-FDDA922F5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7285E-A148-4797-91BA-3202F826E93A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F845C378-B11F-41A7-9E7A-AF0A53458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21315B7D-A7AF-402A-BBEC-0D2D5C96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89858-F6E5-4890-B768-8466222298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4603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336B882E-5752-4A21-A765-DD5AEF62B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FE645-0047-42A3-8D9B-6217ED7070CC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3EC015AF-EBA2-4524-992C-2E290711B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34030D73-1230-4A3F-AD87-0413D68F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661D9-BF3B-46EB-AF0A-DB33424F7F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0235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B0570C30-4FE2-474C-A990-AC6A4A8A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7A59B-9657-4315-AD99-E7FF1945AB15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C5CA6C4F-2E12-41C8-8718-DFC35FB7C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001808A8-EA54-4235-AFE7-00D3EB7B4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73F66-8EAC-420E-97F9-5B83BF1EBA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619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261365-D2CB-4F55-963E-5689F6E2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50232-2552-4CA0-97E4-45D06A17E4B8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6CD377-5275-4C70-BA54-9C9D81EA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17E031-5ADA-4292-A02E-FA766400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EADC7-24D4-4728-8E77-6727094CF1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0643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329B2F-527D-49F1-83EC-8E670553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E53AC-05A0-4236-AFDD-8744083A48B4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BD775D-0EA6-4892-85EF-7677C856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B5EEEA-F56F-4BF9-96FB-5B81B999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4D4C2-8C3F-45E2-9B81-D447DA6E7B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7167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7EE7-98B1-490F-8B87-994735C41101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5152-BCD9-4987-87CE-122D6E4EB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032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7EE7-98B1-490F-8B87-994735C41101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5152-BCD9-4987-87CE-122D6E4EB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09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7EE7-98B1-490F-8B87-994735C41101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5152-BCD9-4987-87CE-122D6E4EB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2609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7EE7-98B1-490F-8B87-994735C41101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5152-BCD9-4987-87CE-122D6E4EB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600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7EE7-98B1-490F-8B87-994735C41101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5152-BCD9-4987-87CE-122D6E4EB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59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73DD0C-2C90-4C98-947E-8F7A0E46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AB298A-CCA9-456E-97AB-8E87E9BB5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230CCB7-179D-40C4-A489-AA1591DD9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BFB6D3-A605-4E0F-A6EC-3345814A5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B178-04CB-4B29-A2BC-2BC909BD305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F0B70C0-3D7B-49FE-A8C6-067447EB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B7B0559-442A-461D-A2F7-CD9DDE49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5805-623F-4FA3-A62C-977925680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70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7EE7-98B1-490F-8B87-994735C41101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5152-BCD9-4987-87CE-122D6E4EB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027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7EE7-98B1-490F-8B87-994735C41101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5152-BCD9-4987-87CE-122D6E4EB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563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7EE7-98B1-490F-8B87-994735C41101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5152-BCD9-4987-87CE-122D6E4EB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3851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7EE7-98B1-490F-8B87-994735C41101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5152-BCD9-4987-87CE-122D6E4EB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1614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7EE7-98B1-490F-8B87-994735C41101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5152-BCD9-4987-87CE-122D6E4EB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769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7EE7-98B1-490F-8B87-994735C41101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5152-BCD9-4987-87CE-122D6E4EB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34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C0C964-CD25-4889-A236-AFA17F85A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D3AC449-6267-4B2F-AA88-8CAAE6DE3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DCEDFE4-71D8-4049-8006-2BC7B272F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86FEA92-E29E-4836-84C7-362FC8555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85C90EC-553B-4DB9-BF1B-CF670FBA0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B6B0356-6610-433E-B498-4CDBFBBF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B178-04CB-4B29-A2BC-2BC909BD305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7DF3535-0B8E-4933-B4B5-85A36DF90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59C75FF-97CA-4026-BEDD-9A154C4D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5805-623F-4FA3-A62C-977925680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35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33CCDE-07F3-47B7-8913-459820A7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418E5D1-EE69-416B-88E5-38957239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B178-04CB-4B29-A2BC-2BC909BD305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2DF89F0-5E52-45EE-82EE-500E1D39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48CF770-42F3-49AA-9FC8-A360D15F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5805-623F-4FA3-A62C-977925680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7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7CCC6EA-E30E-474A-8510-EF98E255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B178-04CB-4B29-A2BC-2BC909BD305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CA06A30-B41B-4718-BA3C-A82F4602A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6C9273-0C4D-44CF-8A48-49BCF846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5805-623F-4FA3-A62C-977925680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60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1A0214-E918-47B5-BBAC-283B1CD8F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9235A-24AC-44E1-B8C6-2491592E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EAD14D0-10A9-462B-B569-12F797CD5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BA329EF-8B53-446C-ADA6-08EC29DAF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B178-04CB-4B29-A2BC-2BC909BD305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C27623-5488-4E5E-9FB7-11591119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8EAEDCC-127D-4CC1-BDCB-97E95411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5805-623F-4FA3-A62C-977925680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71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06A3F3-3E7A-4407-923F-7709AF4E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B40B9C1-7BB5-492F-9104-DD0E3A26A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2FBB0F8-7E91-4571-ADA9-9D8BC3014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4B22A9-A00B-4794-AB56-AA9AAA6CF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B178-04CB-4B29-A2BC-2BC909BD305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511E96-A9F2-4C23-8DE7-934C4F2D6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F9F758-63F5-4FC2-9080-400931CE1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5805-623F-4FA3-A62C-977925680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00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4F72B9-66BD-413F-B640-9B8BA6F7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3CFD9AF-D023-48A5-A2D5-BA0770862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999023-BF0A-4C12-B02E-9E48D4077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B178-04CB-4B29-A2BC-2BC909BD305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26F199-3C7F-45AA-ACE6-0E1EC84BA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361247-77C0-4512-A0E7-17ADD5D11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D5805-623F-4FA3-A62C-977925680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7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623FCDE-3C36-4202-AA16-2FA61A9D3C3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BF9E2-CF2F-4388-89B7-4CFFDE037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18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7F043087-E85E-40A7-8C49-90BAA6025B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44A64A78-0B5A-4C4B-8802-74E898EF31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6CE6E4-FF7D-4256-8741-85454CA1B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BCFA844-3F26-4B69-8CF1-793359467B3D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61A42E-9DB6-4DE9-BC54-B0264C0DE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FE5530-118A-4A33-B001-9219E8E5A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82D4D5D-EDE8-407F-9BB1-85AFD571B0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139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57EE7-98B1-490F-8B87-994735C41101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75152-BCD9-4987-87CE-122D6E4EB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1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file:///C:\Users\&#1043;&#1072;&#1083;&#1100;&#1082;&#1072;\Desktop\&#1055;&#1088;&#1086;&#1077;&#1082;&#1090;%20&#1048;&#1083;&#1100;&#1080;\&#1057;&#1086;&#1088;&#1086;&#1082;&#1086;&#1085;&#1086;&#1078;&#1082;&#1072;\&#1057;&#1086;&#1088;&#1086;&#1082;&#1086;&#1085;&#1086;&#1078;&#1082;&#1072;%20&#1048;&#1083;&#1100;&#1103;\&#1057;&#1086;&#1088;&#1086;&#1082;&#1086;&#1085;&#1086;&#1078;&#1082;&#1072;%20&#1048;&#1083;&#1100;&#1103;.wmv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&amp;ehk=upiy9bK2XrJQggYrI75gwQ&amp;r=0&amp;pid=OfficeInsert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&amp;ehk=HC2i8QCLQ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maniya.blogspot.com/2011_09_01_archive.html" TargetMode="External"/><Relationship Id="rId2" Type="http://schemas.openxmlformats.org/officeDocument/2006/relationships/image" Target="../media/image29.jpeg&amp;ehk=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ru.wikipedia.org/wiki/%D0%9F%D0%BE%D1%82%D1%80%D0%B5%D0%B1%D0%BD%D0%BE%D1%81%D1%82%D1%8C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649E3E-74CB-41A4-8EE4-A252ED52B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2451" y="802885"/>
            <a:ext cx="8008841" cy="4038600"/>
          </a:xfrm>
        </p:spPr>
        <p:txBody>
          <a:bodyPr>
            <a:normAutofit fontScale="90000"/>
          </a:bodyPr>
          <a:lstStyle/>
          <a:p>
            <a:r>
              <a:rPr lang="ru-RU" sz="6600" dirty="0"/>
              <a:t>ЗАМЫСЕЛ ИССЛЕДОВАНИЯ И МОТИВАЦИЯ УЧАЩИХСЯ</a:t>
            </a:r>
            <a:br>
              <a:rPr lang="ru-RU" sz="6600" dirty="0"/>
            </a:br>
            <a:r>
              <a:rPr lang="ru-RU" sz="6600" dirty="0"/>
              <a:t>РАБОТА С ПРОБЛЕМОЙ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51A059D-DFE3-40A9-A725-730E90166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348" y="5181448"/>
            <a:ext cx="8008842" cy="1211608"/>
          </a:xfrm>
        </p:spPr>
        <p:txBody>
          <a:bodyPr anchor="t">
            <a:normAutofit/>
          </a:bodyPr>
          <a:lstStyle/>
          <a:p>
            <a:r>
              <a:rPr lang="ru-RU" sz="2400" b="1" dirty="0" err="1" smtClean="0"/>
              <a:t>Штонденко</a:t>
            </a:r>
            <a:r>
              <a:rPr lang="ru-RU" sz="2400" b="1" dirty="0" smtClean="0"/>
              <a:t> Н. М.  с использованием материала, полученного после прохождения курса «Школа наставника», автор Федоровская Елена.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563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E4F9F79B-A093-478E-96B5-EE02BC93A8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D4C22394-EBC2-4FAF-A555-6C02D589EED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F7194F93-1F71-4A70-9DF1-28F1837711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9BBC0C84-DC2A-43AE-9576-0A44295E8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xmlns="" id="{11394CD8-BD30-4B74-86F4-51FDF33834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4100" dirty="0" smtClean="0"/>
              <a:t>важнейшие факторы </a:t>
            </a:r>
            <a:r>
              <a:rPr lang="ru-RU" sz="4100" dirty="0"/>
              <a:t>исследовательской одаренности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b="1" i="1" dirty="0"/>
              <a:t>  </a:t>
            </a:r>
            <a:r>
              <a:rPr lang="ru-RU" altLang="ru-RU" b="1" i="1" dirty="0"/>
              <a:t>увлеченность предметом исследования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b="1" i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i="1" dirty="0"/>
              <a:t>    Самодвижение личности ученого начинается с индивидуальной проблемно-познавательной программы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315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524000" y="857250"/>
            <a:ext cx="321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387" name="Рисунок 8" descr="DSC_1245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9550" y="0"/>
            <a:ext cx="5378450" cy="6858000"/>
          </a:xfrm>
        </p:spPr>
      </p:pic>
      <p:sp>
        <p:nvSpPr>
          <p:cNvPr id="10" name="Прямоугольник 9"/>
          <p:cNvSpPr/>
          <p:nvPr/>
        </p:nvSpPr>
        <p:spPr>
          <a:xfrm>
            <a:off x="1524000" y="2000241"/>
            <a:ext cx="3786182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150" normalizeH="0" baseline="0" noProof="0" dirty="0">
                <a:ln w="11430"/>
                <a:solidFill>
                  <a:prstClr val="white">
                    <a:lumMod val="75000"/>
                  </a:prst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haroni" pitchFamily="2" charset="-79"/>
              </a:rPr>
              <a:t>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150" normalizeH="0" baseline="0" noProof="0" dirty="0">
                <a:ln w="11430"/>
                <a:solidFill>
                  <a:prstClr val="white">
                    <a:lumMod val="75000"/>
                  </a:prst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haroni" pitchFamily="2" charset="-79"/>
              </a:rPr>
              <a:t> ЧТО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150" normalizeH="0" baseline="0" noProof="0" dirty="0">
                <a:ln w="11430"/>
                <a:solidFill>
                  <a:prstClr val="white">
                    <a:lumMod val="75000"/>
                  </a:prst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haroni" pitchFamily="2" charset="-79"/>
              </a:rPr>
              <a:t> ВНУТРИ?</a:t>
            </a:r>
          </a:p>
        </p:txBody>
      </p:sp>
    </p:spTree>
    <p:extLst>
      <p:ext uri="{BB962C8B-B14F-4D97-AF65-F5344CB8AC3E}">
        <p14:creationId xmlns:p14="http://schemas.microsoft.com/office/powerpoint/2010/main" val="30558275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Галька\Desktop\Проект Ильи\фотки для презентации\мои механизмы\лучшее\53717-1280x800 3(копия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-17463"/>
            <a:ext cx="1100296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9654" y="714357"/>
            <a:ext cx="985841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 w="50800"/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Виды механических  передач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44" y="1714490"/>
            <a:ext cx="542925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50800"/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Aharoni" pitchFamily="2" charset="-79"/>
              </a:rPr>
              <a:t>Что внутри автомобиля?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38744" y="4500571"/>
            <a:ext cx="492919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ross"/>
              <a:contourClr>
                <a:schemeClr val="bg2"/>
              </a:contourClr>
            </a:sp3d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5080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Выполнил:  Уютов Илья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5080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Руководитель: Дёмина Н.Г.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5080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МОУ «Лицей № 43», 2 А класс</a:t>
            </a:r>
            <a:endParaRPr kumimoji="0" lang="ru-RU" sz="2400" b="1" i="0" u="none" strike="noStrike" kern="1200" cap="none" spc="0" normalizeH="0" baseline="0" noProof="0" dirty="0">
              <a:ln w="50800"/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95802" y="6000768"/>
            <a:ext cx="2563522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5080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Саранск   2012</a:t>
            </a:r>
            <a:endParaRPr kumimoji="0" lang="ru-RU" sz="2800" b="1" i="0" u="none" strike="noStrike" kern="1200" cap="none" spc="0" normalizeH="0" baseline="0" noProof="0" dirty="0">
              <a:ln w="50800"/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263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Галька\Desktop\Проект Ильи\фотки для презентации\экскаватор и суперкар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357188"/>
            <a:ext cx="4071937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C:\Users\Галька\Desktop\Проект Ильи\Сороконожка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214313"/>
            <a:ext cx="24384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Сороконожка Илья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6" y="3588121"/>
            <a:ext cx="41433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29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928689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Узнать как передается движение от двигателя </a:t>
            </a:r>
            <a:r>
              <a:rPr kumimoji="0" lang="ru-RU" sz="28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машины </a:t>
            </a:r>
            <a:r>
              <a:rPr kumimoji="0" lang="ru-RU" sz="28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 его рабочему органу (например, колёсам).</a:t>
            </a: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81564" y="285750"/>
            <a:ext cx="2727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работы: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81626" y="1857376"/>
            <a:ext cx="18573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150" normalizeH="0" baseline="0" noProof="0" dirty="0">
                <a:ln w="1143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Задачи: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95501" y="2357438"/>
            <a:ext cx="821531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2400" b="0" i="0" u="none" strike="noStrike" kern="1000" cap="none" spc="150" normalizeH="0" baseline="0" noProof="0" dirty="0">
                <a:ln w="1143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Ознакомиться с основными видами механической передачи.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95500" y="3170238"/>
            <a:ext cx="82867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000" cap="none" spc="150" normalizeH="0" baseline="0" noProof="0" dirty="0">
                <a:ln w="1143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2) Изготовить ряд механизмов из конструктора ЛЕГО для иллюстрации  механической передачи.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95500" y="4071938"/>
            <a:ext cx="82867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000" cap="none" spc="150" normalizeH="0" baseline="0" noProof="0" dirty="0">
                <a:ln w="1143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3) Ознакомиться с устройством механической коробки передач</a:t>
            </a:r>
            <a:r>
              <a:rPr kumimoji="0" lang="ru-RU" sz="1800" b="0" i="0" u="none" strike="noStrike" kern="1000" cap="none" spc="150" normalizeH="0" baseline="0" noProof="0" dirty="0">
                <a:ln w="1143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24064" y="5000626"/>
            <a:ext cx="84296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000" cap="none" spc="150" normalizeH="0" baseline="0" noProof="0" dirty="0">
                <a:ln w="1143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4) Изготовить из конструктора ЛЕГО механическую коробку передач, как в настоящем автомобиле.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24064" y="5929313"/>
            <a:ext cx="835818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00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r>
              <a:rPr kumimoji="0" lang="ru-RU" sz="2400" b="0" i="0" u="none" strike="noStrike" kern="1000" cap="none" spc="150" normalizeH="0" baseline="0" noProof="0" dirty="0">
                <a:ln w="1143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Подготовить презентацию по теме: «Передаточные механизмы».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88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12269"/>
            <a:ext cx="3552275" cy="550226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FFFF"/>
                </a:solidFill>
              </a:rPr>
              <a:t>ИГРА И ИССЛЕДОВАТЕЛЬСКАЯ ОДАРЕННОСТЬ</a:t>
            </a:r>
            <a:endParaRPr lang="ru-RU" sz="2800" dirty="0">
              <a:solidFill>
                <a:srgbClr val="FFFFFF"/>
              </a:solidFill>
            </a:endParaRPr>
          </a:p>
        </p:txBody>
      </p:sp>
      <p:graphicFrame>
        <p:nvGraphicFramePr>
          <p:cNvPr id="5" name="Содержимое 2"/>
          <p:cNvGraphicFramePr>
            <a:graphicFrameLocks noGrp="1"/>
          </p:cNvGraphicFramePr>
          <p:nvPr>
            <p:ph idx="1"/>
            <p:extLst/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52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>
                <a:solidFill>
                  <a:srgbClr val="FF5050"/>
                </a:solidFill>
              </a:rPr>
              <a:t>Связь игры и исследования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7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2" descr="Изображение выглядит как человек, стена, мужчина, одежда&#10;&#10;Описание создано с очень высокой степенью достоверности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" r="37170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2100" b="1" dirty="0" err="1"/>
              <a:t>Теренс</a:t>
            </a:r>
            <a:r>
              <a:rPr lang="en-US" sz="2100" b="1" dirty="0"/>
              <a:t> </a:t>
            </a:r>
            <a:r>
              <a:rPr lang="en-US" sz="2100" b="1" dirty="0" err="1"/>
              <a:t>Тао</a:t>
            </a:r>
            <a:r>
              <a:rPr lang="en-US" sz="2100" dirty="0"/>
              <a:t>  в 20 </a:t>
            </a:r>
            <a:r>
              <a:rPr lang="en-US" sz="2100" dirty="0" err="1"/>
              <a:t>лет</a:t>
            </a:r>
            <a:r>
              <a:rPr lang="en-US" sz="2100" dirty="0"/>
              <a:t> </a:t>
            </a:r>
            <a:r>
              <a:rPr lang="en-US" sz="2100" dirty="0" err="1"/>
              <a:t>стал</a:t>
            </a:r>
            <a:r>
              <a:rPr lang="en-US" sz="2100" dirty="0"/>
              <a:t> </a:t>
            </a:r>
            <a:r>
              <a:rPr lang="en-US" sz="2100" dirty="0" err="1"/>
              <a:t>доктором</a:t>
            </a:r>
            <a:r>
              <a:rPr lang="en-US" sz="2100" dirty="0"/>
              <a:t> </a:t>
            </a:r>
            <a:r>
              <a:rPr lang="en-US" sz="2100" dirty="0" err="1"/>
              <a:t>наук</a:t>
            </a:r>
            <a:r>
              <a:rPr lang="en-US" sz="2100" dirty="0"/>
              <a:t>, а в </a:t>
            </a:r>
            <a:r>
              <a:rPr lang="en-US" sz="2100" dirty="0" err="1"/>
              <a:t>тридцать</a:t>
            </a:r>
            <a:r>
              <a:rPr lang="en-US" sz="2100" dirty="0"/>
              <a:t> – </a:t>
            </a:r>
            <a:r>
              <a:rPr lang="en-US" sz="2100" dirty="0" err="1"/>
              <a:t>лауреатом</a:t>
            </a:r>
            <a:r>
              <a:rPr lang="en-US" sz="2100" dirty="0"/>
              <a:t> </a:t>
            </a:r>
            <a:r>
              <a:rPr lang="en-US" sz="2100" dirty="0" err="1"/>
              <a:t>премии</a:t>
            </a:r>
            <a:r>
              <a:rPr lang="en-US" sz="2100" dirty="0"/>
              <a:t> </a:t>
            </a:r>
            <a:r>
              <a:rPr lang="en-US" sz="2100" dirty="0" err="1"/>
              <a:t>Макартура</a:t>
            </a:r>
            <a:r>
              <a:rPr lang="en-US" sz="2100" dirty="0"/>
              <a:t> и </a:t>
            </a:r>
            <a:r>
              <a:rPr lang="en-US" sz="2100" dirty="0" err="1"/>
              <a:t>получил</a:t>
            </a:r>
            <a:r>
              <a:rPr lang="en-US" sz="2100" dirty="0"/>
              <a:t> </a:t>
            </a:r>
            <a:r>
              <a:rPr lang="en-US" sz="2100" dirty="0" err="1"/>
              <a:t>Филдовскую</a:t>
            </a:r>
            <a:r>
              <a:rPr lang="en-US" sz="2100" dirty="0"/>
              <a:t> </a:t>
            </a:r>
            <a:r>
              <a:rPr lang="en-US" sz="2100" dirty="0" err="1"/>
              <a:t>премию</a:t>
            </a:r>
            <a:r>
              <a:rPr lang="en-US" sz="2100" dirty="0"/>
              <a:t>, </a:t>
            </a:r>
            <a:r>
              <a:rPr lang="en-US" sz="2100" dirty="0" err="1"/>
              <a:t>считающуюся</a:t>
            </a:r>
            <a:r>
              <a:rPr lang="en-US" sz="2100" dirty="0"/>
              <a:t> </a:t>
            </a:r>
            <a:r>
              <a:rPr lang="en-US" sz="2100" dirty="0" err="1"/>
              <a:t>эквивалентом</a:t>
            </a:r>
            <a:r>
              <a:rPr lang="en-US" sz="2100" dirty="0"/>
              <a:t> </a:t>
            </a:r>
            <a:r>
              <a:rPr lang="en-US" sz="2100" dirty="0" err="1"/>
              <a:t>Нобелевской</a:t>
            </a:r>
            <a:r>
              <a:rPr lang="en-US" sz="2100" dirty="0"/>
              <a:t> </a:t>
            </a:r>
            <a:r>
              <a:rPr lang="en-US" sz="2100" dirty="0" err="1"/>
              <a:t>по</a:t>
            </a:r>
            <a:r>
              <a:rPr lang="en-US" sz="2100" dirty="0"/>
              <a:t> </a:t>
            </a:r>
            <a:r>
              <a:rPr lang="en-US" sz="2100" dirty="0" err="1"/>
              <a:t>математике</a:t>
            </a:r>
            <a:r>
              <a:rPr lang="en-US" sz="2100" dirty="0"/>
              <a:t>  </a:t>
            </a:r>
          </a:p>
        </p:txBody>
      </p:sp>
      <p:sp>
        <p:nvSpPr>
          <p:cNvPr id="16387" name="Содержимое 4"/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800"/>
              <a:t> «Я помню, что ребенком меня очень увлекали манипуляции с математическими символами. Думаю,  для развития интереса к математике наиболее важны два момента: природные способности и свобода для игры, то есть поощрения создания собственных маленьких задач и придумывания  небольших математических игр... Я играю с проблемой и через некоторой время понимаю,  в чем дело. Постоянно экспериментируя, я более глубоко понимаю суть любой задачи...»</a:t>
            </a:r>
          </a:p>
        </p:txBody>
      </p:sp>
    </p:spTree>
    <p:extLst>
      <p:ext uri="{BB962C8B-B14F-4D97-AF65-F5344CB8AC3E}">
        <p14:creationId xmlns:p14="http://schemas.microsoft.com/office/powerpoint/2010/main" val="31245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0" name="Rectangle 136">
            <a:extLst>
              <a:ext uri="{FF2B5EF4-FFF2-40B4-BE49-F238E27FC236}">
                <a16:creationId xmlns:a16="http://schemas.microsoft.com/office/drawing/2014/main" xmlns="" id="{E4F9F79B-A093-478E-96B5-EE02BC93A8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xmlns="" id="{D4C22394-EBC2-4FAF-A555-6C02D589EED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>
            <a:extLst>
              <a:ext uri="{FF2B5EF4-FFF2-40B4-BE49-F238E27FC236}">
                <a16:creationId xmlns:a16="http://schemas.microsoft.com/office/drawing/2014/main" xmlns="" id="{F7194F93-1F71-4A70-9DF1-28F1837711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0114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xmlns="" id="{9BBC0C84-DC2A-43AE-9576-0A44295E8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748" name="Содержимое 4" descr="1312875240_tumblr_lbf54jcceo1qdg8w9o1_500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5247" b="-3"/>
          <a:stretch/>
        </p:blipFill>
        <p:spPr>
          <a:xfrm>
            <a:off x="6492114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ru-RU" sz="4800" b="1"/>
              <a:t>Признание  А. Энштейна: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595293"/>
            <a:ext cx="5676637" cy="34639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  <a:defRPr/>
            </a:pPr>
            <a:r>
              <a:rPr lang="ru-RU" sz="3200" i="1" dirty="0"/>
              <a:t>Д</a:t>
            </a:r>
            <a:r>
              <a:rPr lang="en-US" sz="3200" i="1" dirty="0" err="1"/>
              <a:t>вижущей</a:t>
            </a:r>
            <a:r>
              <a:rPr lang="en-US" sz="3200" i="1" dirty="0"/>
              <a:t> </a:t>
            </a:r>
            <a:r>
              <a:rPr lang="en-US" sz="3200" i="1" dirty="0" err="1"/>
              <a:t>силой</a:t>
            </a:r>
            <a:r>
              <a:rPr lang="en-US" sz="3200" i="1" dirty="0"/>
              <a:t> </a:t>
            </a:r>
            <a:r>
              <a:rPr lang="en-US" sz="3200" i="1" dirty="0" err="1"/>
              <a:t>моей</a:t>
            </a:r>
            <a:r>
              <a:rPr lang="en-US" sz="3200" i="1" dirty="0"/>
              <a:t> </a:t>
            </a:r>
            <a:r>
              <a:rPr lang="en-US" sz="3200" i="1" dirty="0" err="1"/>
              <a:t>научной</a:t>
            </a:r>
            <a:endParaRPr lang="en-US" sz="3200" i="1" dirty="0"/>
          </a:p>
          <a:p>
            <a:pPr marL="0" indent="0">
              <a:buNone/>
              <a:defRPr/>
            </a:pPr>
            <a:r>
              <a:rPr lang="en-US" sz="3200" i="1" dirty="0" err="1"/>
              <a:t>работы</a:t>
            </a:r>
            <a:r>
              <a:rPr lang="en-US" sz="3200" i="1" dirty="0"/>
              <a:t> </a:t>
            </a:r>
            <a:r>
              <a:rPr lang="en-US" sz="3200" i="1" dirty="0" err="1"/>
              <a:t>служит</a:t>
            </a:r>
            <a:r>
              <a:rPr lang="en-US" sz="3200" i="1" dirty="0"/>
              <a:t> </a:t>
            </a:r>
            <a:r>
              <a:rPr lang="en-US" sz="3200" i="1" dirty="0" err="1"/>
              <a:t>непреодолимое</a:t>
            </a:r>
            <a:endParaRPr lang="en-US" sz="3200" i="1" dirty="0"/>
          </a:p>
          <a:p>
            <a:pPr marL="0" indent="0">
              <a:buNone/>
              <a:defRPr/>
            </a:pPr>
            <a:r>
              <a:rPr lang="en-US" sz="3200" i="1" dirty="0" err="1"/>
              <a:t>желание</a:t>
            </a:r>
            <a:r>
              <a:rPr lang="en-US" sz="3200" i="1" dirty="0"/>
              <a:t> </a:t>
            </a:r>
            <a:r>
              <a:rPr lang="en-US" sz="3200" i="1" dirty="0" err="1"/>
              <a:t>понять</a:t>
            </a:r>
            <a:r>
              <a:rPr lang="en-US" sz="3200" i="1" dirty="0"/>
              <a:t> </a:t>
            </a:r>
            <a:r>
              <a:rPr lang="en-US" sz="3200" i="1" dirty="0" err="1"/>
              <a:t>тайны</a:t>
            </a:r>
            <a:r>
              <a:rPr lang="en-US" sz="3200" i="1" dirty="0"/>
              <a:t> </a:t>
            </a:r>
            <a:r>
              <a:rPr lang="en-US" sz="3200" i="1" dirty="0" err="1"/>
              <a:t>природы</a:t>
            </a:r>
            <a:r>
              <a:rPr lang="en-US" sz="3200" i="1" dirty="0"/>
              <a:t> – </a:t>
            </a:r>
          </a:p>
          <a:p>
            <a:pPr marL="0" indent="0">
              <a:buNone/>
              <a:defRPr/>
            </a:pPr>
            <a:r>
              <a:rPr lang="en-US" sz="3200" i="1" dirty="0"/>
              <a:t>и </a:t>
            </a:r>
            <a:r>
              <a:rPr lang="en-US" sz="3200" i="1" dirty="0" err="1"/>
              <a:t>никакие</a:t>
            </a:r>
            <a:r>
              <a:rPr lang="en-US" sz="3200" i="1" dirty="0"/>
              <a:t> </a:t>
            </a:r>
            <a:r>
              <a:rPr lang="en-US" sz="3200" i="1" dirty="0" err="1"/>
              <a:t>другие</a:t>
            </a:r>
            <a:r>
              <a:rPr lang="en-US" sz="3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48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 descr="Изображение выглядит как ребенок, человек, внутренний, маленьк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59E4219-0D63-46A5-826D-C7E0A87B1D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>
                <a:solidFill>
                  <a:srgbClr val="0066FF"/>
                </a:solidFill>
              </a:rPr>
              <a:t>УВЛЕЧЕННОСТЬ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dirty="0"/>
              <a:t> </a:t>
            </a:r>
            <a:r>
              <a:rPr lang="ru-RU" altLang="ru-RU" b="1" dirty="0" err="1"/>
              <a:t>сущностно</a:t>
            </a:r>
            <a:r>
              <a:rPr lang="ru-RU" altLang="ru-RU" b="1" dirty="0"/>
              <a:t> связана с самодвижением личности  и формированием индивидуальности</a:t>
            </a:r>
          </a:p>
          <a:p>
            <a:pPr eaLnBrk="1" hangingPunct="1"/>
            <a:r>
              <a:rPr lang="ru-RU" altLang="ru-RU" b="1" dirty="0"/>
              <a:t>с  индивидуальной проблемно-познавательной программой одаренной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41530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DAFC6F0-EF5A-4DEA-ADBF-DBF8258BF0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4D7533-1B20-458C-8EBF-9E22B8A6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FF"/>
                </a:solidFill>
              </a:rPr>
              <a:t>Содержание:</a:t>
            </a:r>
            <a:endParaRPr lang="ru-RU" sz="4800" b="1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6BC7BD-C198-4EDF-854E-47A5D8125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811" y="801866"/>
            <a:ext cx="6082110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000000"/>
                </a:solidFill>
              </a:rPr>
              <a:t>1.</a:t>
            </a:r>
            <a:r>
              <a:rPr lang="ru-RU" i="1" dirty="0">
                <a:solidFill>
                  <a:srgbClr val="000000"/>
                </a:solidFill>
              </a:rPr>
              <a:t> </a:t>
            </a:r>
            <a:r>
              <a:rPr lang="ru-RU" i="1" dirty="0" smtClean="0">
                <a:solidFill>
                  <a:srgbClr val="000000"/>
                </a:solidFill>
              </a:rPr>
              <a:t> Замысел </a:t>
            </a:r>
            <a:r>
              <a:rPr lang="ru-RU" i="1" dirty="0">
                <a:solidFill>
                  <a:srgbClr val="000000"/>
                </a:solidFill>
              </a:rPr>
              <a:t>исследования и мотивация учащихся.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0000"/>
                </a:solidFill>
              </a:rPr>
              <a:t>2.</a:t>
            </a:r>
            <a:r>
              <a:rPr lang="ru-RU" i="1" dirty="0">
                <a:solidFill>
                  <a:srgbClr val="000000"/>
                </a:solidFill>
              </a:rPr>
              <a:t> </a:t>
            </a:r>
            <a:r>
              <a:rPr lang="ru-RU" i="1" dirty="0" smtClean="0">
                <a:solidFill>
                  <a:srgbClr val="000000"/>
                </a:solidFill>
              </a:rPr>
              <a:t> Умение </a:t>
            </a:r>
            <a:r>
              <a:rPr lang="ru-RU" i="1" dirty="0">
                <a:solidFill>
                  <a:srgbClr val="000000"/>
                </a:solidFill>
              </a:rPr>
              <a:t>видеть проблему. Стратегии и приемы развития умения задавать вопросы.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0000"/>
                </a:solidFill>
              </a:rPr>
              <a:t>3.</a:t>
            </a:r>
            <a:r>
              <a:rPr lang="ru-RU" i="1" dirty="0">
                <a:solidFill>
                  <a:srgbClr val="000000"/>
                </a:solidFill>
              </a:rPr>
              <a:t> </a:t>
            </a:r>
            <a:r>
              <a:rPr lang="ru-RU" i="1" dirty="0" smtClean="0">
                <a:solidFill>
                  <a:srgbClr val="000000"/>
                </a:solidFill>
              </a:rPr>
              <a:t> Стадии </a:t>
            </a:r>
            <a:r>
              <a:rPr lang="ru-RU" i="1" dirty="0">
                <a:solidFill>
                  <a:srgbClr val="000000"/>
                </a:solidFill>
              </a:rPr>
              <a:t>проблематизации.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E4F9F79B-A093-478E-96B5-EE02BC93A8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D4C22394-EBC2-4FAF-A555-6C02D589EED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F7194F93-1F71-4A70-9DF1-28F1837711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9BBC0C84-DC2A-43AE-9576-0A44295E8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xmlns="" id="{11394CD8-BD30-4B74-86F4-51FDF33834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6000" dirty="0"/>
              <a:t>новая роль учителя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600" dirty="0" smtClean="0"/>
              <a:t>  Связана</a:t>
            </a:r>
            <a:r>
              <a:rPr lang="ru-RU" altLang="ru-RU" sz="3600" dirty="0"/>
              <a:t>, именно,  с формированием  мотивации к познанию у учащихся</a:t>
            </a:r>
          </a:p>
          <a:p>
            <a:pPr eaLnBrk="1" hangingPunct="1"/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38517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ru-RU" sz="5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ЗАМЫСЕЛ ИССЛЕДОВАТЕЛЬСКОЙ РАБОТЫ</a:t>
            </a:r>
            <a:br>
              <a:rPr lang="en-US" altLang="ru-RU" sz="5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altLang="ru-RU" sz="54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90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DAFC6F0-EF5A-4DEA-ADBF-DBF8258BF0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2000" b="1">
                <a:solidFill>
                  <a:srgbClr val="000000"/>
                </a:solidFill>
              </a:rPr>
              <a:t>ЦЕЛИ И ЗАДАЧИ </a:t>
            </a:r>
            <a:r>
              <a:rPr lang="ru-RU" sz="2000">
                <a:solidFill>
                  <a:srgbClr val="000000"/>
                </a:solidFill>
              </a:rPr>
              <a:t>исследовательской деятельности учащихся определяются </a:t>
            </a:r>
            <a:r>
              <a:rPr lang="ru-RU" sz="2000" b="1">
                <a:solidFill>
                  <a:srgbClr val="000000"/>
                </a:solidFill>
              </a:rPr>
              <a:t>ЛИЧНОСТНЫМИ МОТИВАМИ.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ru-RU" sz="2000">
              <a:solidFill>
                <a:srgbClr val="000000"/>
              </a:solidFill>
            </a:endParaRP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ru-RU" sz="2000" b="1">
                <a:solidFill>
                  <a:srgbClr val="000000"/>
                </a:solidFill>
              </a:rPr>
              <a:t>НАЧАЛОМ РАБОТЫ </a:t>
            </a:r>
            <a:r>
              <a:rPr lang="ru-RU" sz="2000">
                <a:solidFill>
                  <a:srgbClr val="000000"/>
                </a:solidFill>
              </a:rPr>
              <a:t>над проектом, побудительным стимулом к деятельности является наличие ПРОБЛЕМЫ. 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ru-RU" sz="2000">
              <a:solidFill>
                <a:srgbClr val="000000"/>
              </a:solidFill>
            </a:endParaRP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2000">
                <a:solidFill>
                  <a:srgbClr val="000000"/>
                </a:solidFill>
              </a:rPr>
              <a:t>Причем только  </a:t>
            </a:r>
            <a:r>
              <a:rPr lang="ru-RU" sz="2000" b="1">
                <a:solidFill>
                  <a:srgbClr val="000000"/>
                </a:solidFill>
              </a:rPr>
              <a:t>ПРОБЛЕМА,</a:t>
            </a:r>
            <a:r>
              <a:rPr lang="ru-RU" sz="2000">
                <a:solidFill>
                  <a:srgbClr val="000000"/>
                </a:solidFill>
              </a:rPr>
              <a:t> имеющая </a:t>
            </a:r>
            <a:r>
              <a:rPr lang="ru-RU" sz="2000" b="1">
                <a:solidFill>
                  <a:srgbClr val="000000"/>
                </a:solidFill>
              </a:rPr>
              <a:t>ЛИЧНОСТНУЮ ОКРАСКУ, </a:t>
            </a:r>
            <a:r>
              <a:rPr lang="ru-RU" sz="2000">
                <a:solidFill>
                  <a:srgbClr val="000000"/>
                </a:solidFill>
              </a:rPr>
              <a:t>вызывающая интерес, вспышку любопытства заставляет человека действовать. 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ru-RU" sz="2000">
              <a:solidFill>
                <a:srgbClr val="000000"/>
              </a:solidFill>
            </a:endParaRP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2000">
                <a:solidFill>
                  <a:srgbClr val="000000"/>
                </a:solidFill>
              </a:rPr>
              <a:t>Однако при этом  </a:t>
            </a:r>
            <a:r>
              <a:rPr lang="ru-RU" sz="2000" b="1">
                <a:solidFill>
                  <a:srgbClr val="000000"/>
                </a:solidFill>
              </a:rPr>
              <a:t>ПРОБЛЕМА ДОЛЖНА БЫТЬ АКТУАЛЬНОЙ </a:t>
            </a:r>
            <a:r>
              <a:rPr lang="ru-RU" sz="2000">
                <a:solidFill>
                  <a:srgbClr val="000000"/>
                </a:solidFill>
              </a:rPr>
              <a:t>не только для автора, но и для общества.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 marL="54864">
              <a:defRPr/>
            </a:pPr>
            <a:r>
              <a:rPr lang="ru-RU" sz="2800">
                <a:solidFill>
                  <a:srgbClr val="FFFFFF"/>
                </a:solidFill>
              </a:rPr>
              <a:t>РОЖДЕНИЕ ЗАМЫСЛА ИССЛЕДОВАТЕЛЬСКОЙ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6680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A018EB0-6B3F-47B4-A1A9-D67DA380AF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r="11824" b="-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36869" name="Picture 71">
            <a:extLst>
              <a:ext uri="{FF2B5EF4-FFF2-40B4-BE49-F238E27FC236}">
                <a16:creationId xmlns:a16="http://schemas.microsoft.com/office/drawing/2014/main" xmlns="" id="{AFAB4FE7-3242-4B28-8E55-B27975B540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5" y="0"/>
            <a:ext cx="12192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ru-RU" b="1" i="1" dirty="0">
                <a:solidFill>
                  <a:srgbClr val="C00000"/>
                </a:solidFill>
              </a:rPr>
              <a:t>НЕ ПРЕДЛАГАТЬ ДЕТЯМ </a:t>
            </a:r>
          </a:p>
          <a:p>
            <a:pPr marL="0" indent="0">
              <a:buNone/>
              <a:defRPr/>
            </a:pPr>
            <a:r>
              <a:rPr lang="ru-RU" b="1" i="1" dirty="0">
                <a:solidFill>
                  <a:srgbClr val="C00000"/>
                </a:solidFill>
              </a:rPr>
              <a:t>ГОТОВЫХ ТЕМ ИССЛЕДОВАНИЯ!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sz="1900" dirty="0">
              <a:solidFill>
                <a:srgbClr val="000000"/>
              </a:solidFill>
            </a:endParaRPr>
          </a:p>
        </p:txBody>
      </p:sp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ЖЕЛАТЕЛЬНО</a:t>
            </a:r>
          </a:p>
        </p:txBody>
      </p:sp>
    </p:spTree>
    <p:extLst>
      <p:ext uri="{BB962C8B-B14F-4D97-AF65-F5344CB8AC3E}">
        <p14:creationId xmlns:p14="http://schemas.microsoft.com/office/powerpoint/2010/main" val="6003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1DAFC6F0-EF5A-4DEA-ADBF-DBF8258BF0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274320" indent="-274320">
              <a:buNone/>
              <a:defRPr/>
            </a:pPr>
            <a:r>
              <a:rPr lang="ru-RU" sz="2400">
                <a:solidFill>
                  <a:srgbClr val="000000"/>
                </a:solidFill>
              </a:rPr>
              <a:t> ПРЯМОЕ ПРИНУЖДЕНИЕ</a:t>
            </a:r>
          </a:p>
          <a:p>
            <a:pPr marL="274320" indent="-274320">
              <a:buNone/>
              <a:defRPr/>
            </a:pPr>
            <a:r>
              <a:rPr lang="ru-RU" sz="2400">
                <a:solidFill>
                  <a:srgbClr val="000000"/>
                </a:solidFill>
              </a:rPr>
              <a:t> </a:t>
            </a:r>
          </a:p>
          <a:p>
            <a:pPr marL="274320" indent="-274320">
              <a:buNone/>
              <a:defRPr/>
            </a:pPr>
            <a:r>
              <a:rPr lang="ru-RU" sz="2400">
                <a:solidFill>
                  <a:srgbClr val="000000"/>
                </a:solidFill>
              </a:rPr>
              <a:t>ОНО МОЖЕТ ПЕРЕЧЕРКНУТЬ ВСЮ </a:t>
            </a:r>
          </a:p>
          <a:p>
            <a:pPr marL="274320" indent="-274320">
              <a:buNone/>
              <a:defRPr/>
            </a:pPr>
            <a:r>
              <a:rPr lang="ru-RU" sz="2400">
                <a:solidFill>
                  <a:srgbClr val="000000"/>
                </a:solidFill>
              </a:rPr>
              <a:t>ПРЕДСТОЯЩУЮ РАБОТУ</a:t>
            </a:r>
          </a:p>
          <a:p>
            <a:pPr marL="274320" indent="-274320">
              <a:buNone/>
              <a:defRPr/>
            </a:pPr>
            <a:endParaRPr lang="ru-RU" sz="2400">
              <a:solidFill>
                <a:srgbClr val="000000"/>
              </a:solidFill>
            </a:endParaRPr>
          </a:p>
          <a:p>
            <a:pPr marL="274320" indent="-274320">
              <a:buNone/>
              <a:defRPr/>
            </a:pPr>
            <a:r>
              <a:rPr lang="ru-RU" sz="2400">
                <a:solidFill>
                  <a:srgbClr val="000000"/>
                </a:solidFill>
              </a:rPr>
              <a:t>ОБЕСЦЕНИТЬ ЕЕ КАК ИНСТРУМЕНТ ПЕДАГОГИЧЕСКОГО ВОЗДЕЙСТВИЯ УЧИТЕЛЯ</a:t>
            </a:r>
          </a:p>
          <a:p>
            <a:pPr marL="274320" indent="-274320">
              <a:buNone/>
              <a:defRPr/>
            </a:pPr>
            <a:endParaRPr lang="ru-RU" sz="2400">
              <a:solidFill>
                <a:srgbClr val="000000"/>
              </a:solidFill>
            </a:endParaRPr>
          </a:p>
          <a:p>
            <a:pPr marL="274320" indent="-274320">
              <a:buNone/>
              <a:defRPr/>
            </a:pPr>
            <a:r>
              <a:rPr lang="ru-RU" sz="2400">
                <a:solidFill>
                  <a:srgbClr val="000000"/>
                </a:solidFill>
              </a:rPr>
              <a:t>  ЛИШИТЬ СМЫСЛА РАБОТУ УЧАЩЕГОСЯ КАК ТВОРЧЕСКУЮ </a:t>
            </a:r>
          </a:p>
          <a:p>
            <a:pPr marL="274320" indent="-274320">
              <a:buFont typeface="Wingdings 2"/>
              <a:buChar char=""/>
              <a:defRPr/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7891" name="Заголовок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400">
                <a:solidFill>
                  <a:srgbClr val="FFFFFF"/>
                </a:solidFill>
              </a:rPr>
              <a:t>САМЫЙ НЕЭФФЕКТИВНЫЙ СПОСОБ</a:t>
            </a:r>
          </a:p>
        </p:txBody>
      </p:sp>
    </p:spTree>
    <p:extLst>
      <p:ext uri="{BB962C8B-B14F-4D97-AF65-F5344CB8AC3E}">
        <p14:creationId xmlns:p14="http://schemas.microsoft.com/office/powerpoint/2010/main" val="1299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Содержимое 3" descr="69904746_58144652_1272017448_2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75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600" b="1" dirty="0"/>
              <a:t>ЕГО ИНТЕРЕСУЕТ ТОЛЬКО ФУТБОЛ</a:t>
            </a:r>
          </a:p>
        </p:txBody>
      </p:sp>
      <p:sp>
        <p:nvSpPr>
          <p:cNvPr id="38920" name="Content Placeholder 38919"/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/>
              <a:t>Значит именно с футболом связана его индивидуальная проблемно-познавательная программа.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Freeform 13">
            <a:extLst>
              <a:ext uri="{FF2B5EF4-FFF2-40B4-BE49-F238E27FC236}">
                <a16:creationId xmlns:a16="http://schemas.microsoft.com/office/drawing/2014/main" xmlns="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Freeform 11">
            <a:extLst>
              <a:ext uri="{FF2B5EF4-FFF2-40B4-BE49-F238E27FC236}">
                <a16:creationId xmlns:a16="http://schemas.microsoft.com/office/drawing/2014/main" xmlns="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5" name="Заголовок 1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/>
              <a:t>  ВОКРУГ ИНТЕРЕСА К ФУТБОЛУ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D6B663B-2BE3-4D31-B633-0372AF1CE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02" y="1475023"/>
            <a:ext cx="10212950" cy="501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75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Freeform 13">
            <a:extLst>
              <a:ext uri="{FF2B5EF4-FFF2-40B4-BE49-F238E27FC236}">
                <a16:creationId xmlns:a16="http://schemas.microsoft.com/office/drawing/2014/main" xmlns="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Freeform 11">
            <a:extLst>
              <a:ext uri="{FF2B5EF4-FFF2-40B4-BE49-F238E27FC236}">
                <a16:creationId xmlns:a16="http://schemas.microsoft.com/office/drawing/2014/main" xmlns="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9941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595248"/>
              </p:ext>
            </p:extLst>
          </p:nvPr>
        </p:nvGraphicFramePr>
        <p:xfrm>
          <a:off x="838200" y="1453019"/>
          <a:ext cx="10515600" cy="453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39" name="Заголовок 6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/>
              <a:t>ПРОБЛЕМА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6070" y="259634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02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6163" y="259800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03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07256" y="259634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05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85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274320" indent="-274320">
              <a:buNone/>
              <a:defRPr/>
            </a:pPr>
            <a:r>
              <a:rPr lang="ru-RU" sz="2400"/>
              <a:t>   представляют собой такое состояние знания о том или ином явлении действительности, которое характеризуется отсутствием одного или нескольких необходимых элементов.</a:t>
            </a:r>
          </a:p>
          <a:p>
            <a:pPr marL="274320" indent="-274320">
              <a:buNone/>
              <a:defRPr/>
            </a:pPr>
            <a:r>
              <a:rPr lang="ru-RU" sz="2400"/>
              <a:t>    выступают как </a:t>
            </a:r>
            <a:r>
              <a:rPr lang="ru-RU" sz="2400" b="1"/>
              <a:t>противоречивое</a:t>
            </a:r>
            <a:r>
              <a:rPr lang="ru-RU" sz="2400"/>
              <a:t> единство известного и неизвестного.</a:t>
            </a:r>
          </a:p>
          <a:p>
            <a:pPr marL="274320" indent="-274320">
              <a:buNone/>
              <a:defRPr/>
            </a:pPr>
            <a:r>
              <a:rPr lang="ru-RU" sz="2400"/>
              <a:t>    Известное оказывается в каком-либо отношении проблематичным.</a:t>
            </a:r>
          </a:p>
          <a:p>
            <a:pPr marL="274320" indent="-274320">
              <a:buNone/>
              <a:defRPr/>
            </a:pPr>
            <a:r>
              <a:rPr lang="ru-RU" sz="2400"/>
              <a:t>    Именно благодаря этому дефекту знания, у исследователя возникает потребность в нахождении, получении недостающих элементов.</a:t>
            </a:r>
          </a:p>
          <a:p>
            <a:pPr marL="274320" indent="-274320">
              <a:buFont typeface="Wingdings 2"/>
              <a:buChar char=""/>
              <a:defRPr/>
            </a:pPr>
            <a:endParaRPr lang="ru-RU" sz="2400"/>
          </a:p>
        </p:txBody>
      </p:sp>
      <p:sp>
        <p:nvSpPr>
          <p:cNvPr id="40963" name="Заголовок 2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altLang="ru-RU" sz="4100" b="1">
                <a:solidFill>
                  <a:schemeClr val="accent1"/>
                </a:solidFill>
              </a:rPr>
              <a:t>ПРОБЛЕМНЫЕ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31302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xmlns="" id="{D4C3103B-AE2E-41DA-8805-65F1A948FD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CB1340FC-C4E2-4CD5-9BCA-7A022E8B49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34348" y="99996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xmlns="" id="{E3BC0C31-69A7-4200-9AFE-927230E1E04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="" id="{45B5AFC7-2F07-4F7B-9151-E45D7548D8F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61288" y="701019"/>
            <a:ext cx="6484094" cy="3382247"/>
          </a:xfrm>
        </p:spPr>
        <p:txBody>
          <a:bodyPr anchor="ctr">
            <a:normAutofit/>
          </a:bodyPr>
          <a:lstStyle/>
          <a:p>
            <a:pPr marL="274320" indent="-274320">
              <a:buNone/>
              <a:defRPr/>
            </a:pPr>
            <a:r>
              <a:rPr lang="ru-RU" sz="2000"/>
              <a:t>В ХОДЕ РАЗВИТИЯ ПОЗНАВАТЕЛЬНОГО ПРОЦЕССА НЕПРЕРЫВНО ВОЗНИКАЮТ ВСЕ НОВЫЕ И НОВЫЕ </a:t>
            </a:r>
            <a:r>
              <a:rPr lang="ru-RU" sz="2000" b="1"/>
              <a:t>ПРОБЛЕМНЫЕ СИТУАЦИИ</a:t>
            </a:r>
            <a:r>
              <a:rPr lang="ru-RU" sz="2000"/>
              <a:t>. </a:t>
            </a:r>
          </a:p>
          <a:p>
            <a:pPr marL="274320" indent="-274320">
              <a:buNone/>
              <a:defRPr/>
            </a:pPr>
            <a:endParaRPr lang="ru-RU" sz="2000"/>
          </a:p>
          <a:p>
            <a:pPr marL="274320" indent="-274320">
              <a:buNone/>
              <a:defRPr/>
            </a:pPr>
            <a:r>
              <a:rPr lang="ru-RU" sz="2000"/>
              <a:t>ЭТОТ ПРОЦЕСС ПОРОЖДАЕТ НЕ ТОЛЬКО </a:t>
            </a:r>
          </a:p>
          <a:p>
            <a:pPr marL="274320" indent="-274320">
              <a:buNone/>
              <a:defRPr/>
            </a:pPr>
            <a:r>
              <a:rPr lang="ru-RU" sz="2000"/>
              <a:t>НОВЫЕ ЗНАНИЯ, </a:t>
            </a:r>
          </a:p>
          <a:p>
            <a:pPr marL="274320" indent="-274320">
              <a:buNone/>
              <a:defRPr/>
            </a:pPr>
            <a:r>
              <a:rPr lang="ru-RU" sz="2000"/>
              <a:t>НО И </a:t>
            </a:r>
          </a:p>
          <a:p>
            <a:pPr marL="274320" indent="-274320">
              <a:spcBef>
                <a:spcPct val="0"/>
              </a:spcBef>
              <a:buNone/>
              <a:defRPr/>
            </a:pPr>
            <a:r>
              <a:rPr lang="ru-RU" sz="20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НОВЫЕ ПРОБЛЕМЫ. </a:t>
            </a:r>
          </a:p>
        </p:txBody>
      </p:sp>
      <p:sp>
        <p:nvSpPr>
          <p:cNvPr id="41987" name="Заголовок 3"/>
          <p:cNvSpPr>
            <a:spLocks noGrp="1"/>
          </p:cNvSpPr>
          <p:nvPr>
            <p:ph type="title"/>
          </p:nvPr>
        </p:nvSpPr>
        <p:spPr>
          <a:xfrm>
            <a:off x="1158240" y="4894262"/>
            <a:ext cx="1030795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/>
              <a:t>ПРОБЛЕМАТИЗАЦИЯ</a:t>
            </a:r>
          </a:p>
        </p:txBody>
      </p:sp>
    </p:spTree>
    <p:extLst>
      <p:ext uri="{BB962C8B-B14F-4D97-AF65-F5344CB8AC3E}">
        <p14:creationId xmlns:p14="http://schemas.microsoft.com/office/powerpoint/2010/main" val="31670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2A9B1182-F0AB-4C3A-B019-3C25FC1B0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549275"/>
            <a:ext cx="8677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Этапы исследовательского цикла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xmlns="" id="{4EA83781-2FC6-4C38-90E6-2CD503AF0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38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xmlns="" id="{B74ECCEE-CC1D-40D1-B764-2D9A23288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060576"/>
            <a:ext cx="1524000" cy="1006475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Теоретичес-кий материал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xmlns="" id="{82571F70-8F86-42FA-AD12-15BBEFF5A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2060576"/>
            <a:ext cx="1295400" cy="7016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Освоение методики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xmlns="" id="{3B27974E-022C-46DA-A8AB-41E57982B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2060576"/>
            <a:ext cx="1752600" cy="10064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Эксперимен-тальные исследования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xmlns="" id="{E48CB3DF-4846-414E-B627-5EF966FE7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2060576"/>
            <a:ext cx="1524000" cy="7016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Обработка данных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xmlns="" id="{77085BE3-C742-467B-9B06-63575D72C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2060576"/>
            <a:ext cx="1600200" cy="10064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Представле-ние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результатов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xmlns="" id="{75AF0FE6-8D51-4DFA-8DDB-924EA7926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3644900"/>
            <a:ext cx="22320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Выбор темы и задачи, формулировка гипотезы</a:t>
            </a: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xmlns="" id="{7BC8336F-6ABB-44FE-B504-02EF959F3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4" y="3644901"/>
            <a:ext cx="158432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Анализ результатов и выводы</a:t>
            </a: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xmlns="" id="{3559BAEC-6C29-4027-8413-944D66413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3644901"/>
            <a:ext cx="1150938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Выбор объекта</a:t>
            </a:r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xmlns="" id="{00878C61-6E1D-440A-84F1-703C9EACD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1416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 а м о с т о я т е л ь н а я     р а б о т а     у ч а щ и х с я</a:t>
            </a:r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xmlns="" id="{24555624-BFD0-44EA-9B6F-BF5AA1176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5373688"/>
            <a:ext cx="1547813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Создание теоретичес-кой базы</a:t>
            </a:r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xmlns="" id="{053701C5-C746-4BF0-B7F8-4A44BE1D6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5373688"/>
            <a:ext cx="1584325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Подбор методики под задачу</a:t>
            </a:r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xmlns="" id="{DD53D317-9E70-4647-AEA3-AE9C038D4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5373689"/>
            <a:ext cx="1727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Составление плана работ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xmlns="" id="{EE6BACE3-EDEB-45AD-80A9-872A740F4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3" y="5373688"/>
            <a:ext cx="1439862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Подбор методики обработки</a:t>
            </a:r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xmlns="" id="{1C39AEC4-74DC-4D88-B5A1-A72AE3AEA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288" y="5373688"/>
            <a:ext cx="1547812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Составле-ние плана презентации</a:t>
            </a: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xmlns="" id="{8AC86720-31CE-4F07-B904-2A9015FB0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68864"/>
            <a:ext cx="9144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 о н с у л ь т а ц и о н н а я      р а б о т а     р у к о в о д и т е л я</a:t>
            </a:r>
          </a:p>
        </p:txBody>
      </p:sp>
    </p:spTree>
    <p:extLst>
      <p:ext uri="{BB962C8B-B14F-4D97-AF65-F5344CB8AC3E}">
        <p14:creationId xmlns:p14="http://schemas.microsoft.com/office/powerpoint/2010/main" val="226460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 autoUpdateAnimBg="0"/>
      <p:bldP spid="18437" grpId="0" animBg="1" autoUpdateAnimBg="0"/>
      <p:bldP spid="18438" grpId="0" animBg="1" autoUpdateAnimBg="0"/>
      <p:bldP spid="18439" grpId="0" animBg="1" autoUpdateAnimBg="0"/>
      <p:bldP spid="18440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3" name="Содержимое 2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11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/>
              <a:t>НЕПРЕРЫВНАЯ ПРОБЛЕМАТИЗАЦИЯ</a:t>
            </a:r>
          </a:p>
        </p:txBody>
      </p:sp>
    </p:spTree>
    <p:extLst>
      <p:ext uri="{BB962C8B-B14F-4D97-AF65-F5344CB8AC3E}">
        <p14:creationId xmlns:p14="http://schemas.microsoft.com/office/powerpoint/2010/main" val="31729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xmlns="" id="{E4F9F79B-A093-478E-96B5-EE02BC93A8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4C22394-EBC2-4FAF-A555-6C02D589EED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7194F93-1F71-4A70-9DF1-28F1837711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BBC0C84-DC2A-43AE-9576-0A44295E8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1394CD8-BD30-4B74-86F4-51FDF33834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    в виде противоречий между теми или иными  элементами знания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    в виде </a:t>
            </a:r>
            <a:r>
              <a:rPr lang="ru-RU" sz="2400" dirty="0" smtClean="0"/>
              <a:t>парадоксов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     дилемм,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     в форме необъясненных фактов,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     выступают в качестве противоречий между потребностью в решении какой-либо проблемы и ограниченными возможностями наличного знания.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800" dirty="0"/>
              <a:t>ПРОБЛЕМНЫЕ СИТУАЦИИ ЧАЩЕ ВСЕГО СУЩЕСТВУЮТ</a:t>
            </a:r>
          </a:p>
        </p:txBody>
      </p:sp>
    </p:spTree>
    <p:extLst>
      <p:ext uri="{BB962C8B-B14F-4D97-AF65-F5344CB8AC3E}">
        <p14:creationId xmlns:p14="http://schemas.microsoft.com/office/powerpoint/2010/main" val="6439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1200" dirty="0">
              <a:solidFill>
                <a:srgbClr val="FF33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800" dirty="0"/>
              <a:t>ПРОБЛЕМА, КАК ФАКТОР ПОИСКОВОЙ ДЕЯТЕЛЬНОСТИ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584960" y="1828800"/>
          <a:ext cx="9375648" cy="407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41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5" name="Содержимое 2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0066FF"/>
                </a:solidFill>
              </a:rPr>
              <a:t>ВЫЯВЛЕНИЕ ОСНОВНОГО ПРОТИВОРЕЧИЯ ПОЗВОЛЯЕТ ОПРЕДЕЛИТЬ ПРОБЛЕМУ БУДУЩЕЙ ИССЛЕДОВАТЕЛЬСКОЙ/ПРОЕКТНОЙ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33971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2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 </a:t>
            </a:r>
            <a:br>
              <a:rPr lang="ru-RU" sz="2800" dirty="0"/>
            </a:br>
            <a:r>
              <a:rPr lang="ru-RU" sz="4900" b="1" dirty="0"/>
              <a:t>ГЛАВНЫЕ КРИТЕРИИ ВЫБОРА ПРОБЛЕМЫ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632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3" name="Содержимое 2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131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dirty="0">
                <a:solidFill>
                  <a:srgbClr val="0066FF"/>
                </a:solidFill>
              </a:rPr>
              <a:t>УМЕНИЕ ВИДЕТЬ ПРОБЛЕМУ</a:t>
            </a:r>
          </a:p>
        </p:txBody>
      </p:sp>
    </p:spTree>
    <p:extLst>
      <p:ext uri="{BB962C8B-B14F-4D97-AF65-F5344CB8AC3E}">
        <p14:creationId xmlns:p14="http://schemas.microsoft.com/office/powerpoint/2010/main" val="2552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xmlns="" id="{D4C3103B-AE2E-41DA-8805-65F1A948FD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xmlns="" id="{CB1340FC-C4E2-4CD5-9BCA-7A022E8B49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34348" y="99996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xmlns="" id="{E3BC0C31-69A7-4200-9AFE-927230E1E04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xmlns="" id="{45B5AFC7-2F07-4F7B-9151-E45D7548D8F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3416" y="701019"/>
            <a:ext cx="7031966" cy="3382247"/>
          </a:xfrm>
        </p:spPr>
        <p:txBody>
          <a:bodyPr anchor="ctr">
            <a:normAutofit/>
          </a:bodyPr>
          <a:lstStyle/>
          <a:p>
            <a:pPr marL="274320" indent="-274320">
              <a:buNone/>
              <a:defRPr/>
            </a:pPr>
            <a:r>
              <a:rPr lang="ru-RU" sz="2000" dirty="0"/>
              <a:t>   </a:t>
            </a:r>
            <a:r>
              <a:rPr lang="ru-RU" sz="2400" dirty="0"/>
              <a:t>Обширный опыт показывает, что заставлять работать исследователя по заданной кем-то, не им самим сформулированной теме, бессмысленно и бесполезно. </a:t>
            </a:r>
          </a:p>
          <a:p>
            <a:pPr marL="274320" indent="-274320">
              <a:buNone/>
              <a:defRPr/>
            </a:pPr>
            <a:r>
              <a:rPr lang="ru-RU" sz="2400" dirty="0"/>
              <a:t>    Даже Юный исследователь сам выбирает тему и сам строит замысел будущей работы. </a:t>
            </a:r>
          </a:p>
          <a:p>
            <a:pPr marL="274320" indent="-274320">
              <a:buNone/>
              <a:defRPr/>
            </a:pPr>
            <a:r>
              <a:rPr lang="ru-RU" sz="2400" dirty="0"/>
              <a:t>    Так начинает формироваться проблемно-познавательная программа личности, которая и определяет вектор саморазвития. </a:t>
            </a:r>
          </a:p>
          <a:p>
            <a:pPr marL="274320" indent="-274320">
              <a:buFont typeface="Wingdings 2"/>
              <a:buChar char=""/>
              <a:defRPr/>
            </a:pPr>
            <a:endParaRPr lang="ru-RU" sz="2000" dirty="0"/>
          </a:p>
        </p:txBody>
      </p:sp>
      <p:sp>
        <p:nvSpPr>
          <p:cNvPr id="51203" name="Заголовок 1"/>
          <p:cNvSpPr>
            <a:spLocks noGrp="1"/>
          </p:cNvSpPr>
          <p:nvPr>
            <p:ph type="title"/>
          </p:nvPr>
        </p:nvSpPr>
        <p:spPr>
          <a:xfrm>
            <a:off x="1158240" y="4894262"/>
            <a:ext cx="1030795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100"/>
              <a:t>ИНДИВИДУАЛЬНАЯ ПРОБЛЕМНО-ПОЗНАВАТЕЛЬНАЯ ПРОГРАММА УЧАЩЕГОСЯ</a:t>
            </a:r>
          </a:p>
        </p:txBody>
      </p:sp>
    </p:spTree>
    <p:extLst>
      <p:ext uri="{BB962C8B-B14F-4D97-AF65-F5344CB8AC3E}">
        <p14:creationId xmlns:p14="http://schemas.microsoft.com/office/powerpoint/2010/main" val="41172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D939F04-F382-4CE2-9952-774577DB4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 </a:t>
            </a:r>
            <a:r>
              <a:rPr lang="ru-RU" sz="4000" dirty="0">
                <a:solidFill>
                  <a:schemeClr val="tx1"/>
                </a:solidFill>
              </a:rPr>
              <a:t>ВАРИАНТЫ ПРОБЛЕМАТИЗАЦИИ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525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идит, внутренний, стол,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3CFB998-6A58-4097-A3AA-6FCA6160E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52231" name="Picture 71">
            <a:extLst>
              <a:ext uri="{FF2B5EF4-FFF2-40B4-BE49-F238E27FC236}">
                <a16:creationId xmlns:a16="http://schemas.microsoft.com/office/drawing/2014/main" xmlns="" id="{AFAB4FE7-3242-4B28-8E55-B27975B540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5" y="0"/>
            <a:ext cx="12192000" cy="685800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 fontScale="92500" lnSpcReduction="20000"/>
          </a:bodyPr>
          <a:lstStyle/>
          <a:p>
            <a:pPr marL="274320" indent="-274320">
              <a:buNone/>
              <a:defRPr/>
            </a:pPr>
            <a:r>
              <a:rPr lang="ru-RU" sz="1900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ru-RU" sz="1900" dirty="0">
                <a:solidFill>
                  <a:srgbClr val="000000"/>
                </a:solidFill>
              </a:rPr>
              <a:t>   </a:t>
            </a:r>
            <a:r>
              <a:rPr lang="ru-RU" sz="2400" dirty="0">
                <a:solidFill>
                  <a:srgbClr val="000000"/>
                </a:solidFill>
              </a:rPr>
              <a:t>в сопровождении ученика на  этом пути, так как методический его арсенал обширнее, жизненный и когнитивный опыт богаче и глубже</a:t>
            </a:r>
          </a:p>
          <a:p>
            <a:pPr>
              <a:defRPr/>
            </a:pPr>
            <a:endParaRPr lang="ru-RU" sz="2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 sz="2400" dirty="0">
                <a:solidFill>
                  <a:srgbClr val="000000"/>
                </a:solidFill>
              </a:rPr>
              <a:t>     в мотивировании  к познанию своего предмета </a:t>
            </a:r>
          </a:p>
          <a:p>
            <a:pPr>
              <a:defRPr/>
            </a:pPr>
            <a:r>
              <a:rPr lang="ru-RU" sz="2400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ru-RU" sz="2400" dirty="0">
                <a:solidFill>
                  <a:srgbClr val="000000"/>
                </a:solidFill>
              </a:rPr>
              <a:t>    в совместно-творческом поиске истины</a:t>
            </a:r>
          </a:p>
          <a:p>
            <a:pPr marL="274320" indent="-274320">
              <a:buFont typeface="Wingdings 2"/>
              <a:buChar char=""/>
              <a:defRPr/>
            </a:pPr>
            <a:endParaRPr lang="ru-RU" sz="1900" dirty="0">
              <a:solidFill>
                <a:srgbClr val="000000"/>
              </a:solidFill>
            </a:endParaRPr>
          </a:p>
        </p:txBody>
      </p:sp>
      <p:sp>
        <p:nvSpPr>
          <p:cNvPr id="52227" name="Заголовок 2"/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>
                <a:solidFill>
                  <a:srgbClr val="000000"/>
                </a:solidFill>
              </a:rPr>
              <a:t>А В ЧЕМ РОЛЬ УЧИТЕЛЯ?</a:t>
            </a:r>
          </a:p>
        </p:txBody>
      </p:sp>
    </p:spTree>
    <p:extLst>
      <p:ext uri="{BB962C8B-B14F-4D97-AF65-F5344CB8AC3E}">
        <p14:creationId xmlns:p14="http://schemas.microsoft.com/office/powerpoint/2010/main" val="12362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>
            <a:extLst>
              <a:ext uri="{FF2B5EF4-FFF2-40B4-BE49-F238E27FC236}">
                <a16:creationId xmlns:a16="http://schemas.microsoft.com/office/drawing/2014/main" xmlns="" id="{B84A859C-E22C-4DE4-B1CC-10DDB5EE0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196975"/>
            <a:ext cx="842486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C422C51-6DF3-41B3-BB28-0970A102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0350"/>
            <a:ext cx="8229600" cy="108108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1300" dirty="0"/>
              <a:t/>
            </a:r>
            <a:br>
              <a:rPr lang="ru-RU" sz="1300" dirty="0"/>
            </a:br>
            <a:r>
              <a:rPr lang="ru-RU" sz="2800" dirty="0"/>
              <a:t>Пример Глебовой Н.А. </a:t>
            </a:r>
            <a:br>
              <a:rPr lang="ru-RU" sz="2800" dirty="0"/>
            </a:br>
            <a:r>
              <a:rPr lang="ru-RU" sz="2800" dirty="0"/>
              <a:t>  МОУ</a:t>
            </a:r>
            <a:r>
              <a:rPr lang="ru-RU" sz="1800" b="1" dirty="0"/>
              <a:t>  </a:t>
            </a:r>
            <a:r>
              <a:rPr lang="ru-RU" sz="2700" b="1" dirty="0"/>
              <a:t>"</a:t>
            </a:r>
            <a:r>
              <a:rPr lang="ru-RU" sz="2700" b="1" dirty="0" err="1"/>
              <a:t>Турунтаевская</a:t>
            </a:r>
            <a:r>
              <a:rPr lang="ru-RU" sz="2700" b="1" dirty="0"/>
              <a:t> районная гимназия»</a:t>
            </a:r>
            <a:br>
              <a:rPr lang="ru-RU" sz="2700" b="1" dirty="0"/>
            </a:br>
            <a:r>
              <a:rPr lang="ru-RU" sz="2700" b="1" dirty="0"/>
              <a:t> 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858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5" name="Rectangle 71">
            <a:extLst>
              <a:ext uri="{FF2B5EF4-FFF2-40B4-BE49-F238E27FC236}">
                <a16:creationId xmlns:a16="http://schemas.microsoft.com/office/drawing/2014/main" xmlns="" id="{E4F9F79B-A093-478E-96B5-EE02BC93A8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126" name="Straight Connector 73">
            <a:extLst>
              <a:ext uri="{FF2B5EF4-FFF2-40B4-BE49-F238E27FC236}">
                <a16:creationId xmlns:a16="http://schemas.microsoft.com/office/drawing/2014/main" xmlns="" id="{D4C22394-EBC2-4FAF-A555-6C02D589EED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Oval 75">
            <a:extLst>
              <a:ext uri="{FF2B5EF4-FFF2-40B4-BE49-F238E27FC236}">
                <a16:creationId xmlns:a16="http://schemas.microsoft.com/office/drawing/2014/main" xmlns="" id="{F7194F93-1F71-4A70-9DF1-28F1837711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01147" y="5004581"/>
            <a:ext cx="962395" cy="962395"/>
          </a:xfrm>
          <a:prstGeom prst="ellipse">
            <a:avLst/>
          </a:prstGeom>
          <a:solidFill>
            <a:srgbClr val="B1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8" name="Oval 77">
            <a:extLst>
              <a:ext uri="{FF2B5EF4-FFF2-40B4-BE49-F238E27FC236}">
                <a16:creationId xmlns:a16="http://schemas.microsoft.com/office/drawing/2014/main" xmlns="" id="{9BBC0C84-DC2A-43AE-9576-0A44295E8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rgbClr val="D58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человек, внутренний, женщина,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C0331F2-907D-4D31-AE60-6F87A77A52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r="2859" b="1"/>
          <a:stretch/>
        </p:blipFill>
        <p:spPr>
          <a:xfrm>
            <a:off x="6492114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800" dirty="0"/>
              <a:t>Исследовательское поведение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640079" y="394636"/>
            <a:ext cx="5852034" cy="3463951"/>
          </a:xfrm>
        </p:spPr>
        <p:txBody>
          <a:bodyPr anchor="ctr"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 dirty="0"/>
              <a:t>обеспечивает адаптацию и освоение новых информационных пространств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4608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566EF9-F51D-4B81-B473-918FFC7A5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Пример  </a:t>
            </a:r>
            <a:r>
              <a:rPr lang="ru-RU" dirty="0" err="1">
                <a:solidFill>
                  <a:srgbClr val="FF0000"/>
                </a:solidFill>
              </a:rPr>
              <a:t>проблематизации</a:t>
            </a:r>
            <a:r>
              <a:rPr lang="ru-RU" dirty="0">
                <a:solidFill>
                  <a:srgbClr val="FF0000"/>
                </a:solidFill>
              </a:rPr>
              <a:t>,  </a:t>
            </a:r>
            <a:r>
              <a:rPr lang="ru-RU" dirty="0" err="1">
                <a:solidFill>
                  <a:srgbClr val="FF0000"/>
                </a:solidFill>
              </a:rPr>
              <a:t>проведнный</a:t>
            </a:r>
            <a:r>
              <a:rPr lang="ru-RU" dirty="0">
                <a:solidFill>
                  <a:srgbClr val="FF0000"/>
                </a:solidFill>
              </a:rPr>
              <a:t> с первоклассником</a:t>
            </a:r>
          </a:p>
        </p:txBody>
      </p:sp>
      <p:pic>
        <p:nvPicPr>
          <p:cNvPr id="25603" name="Рисунок 1">
            <a:extLst>
              <a:ext uri="{FF2B5EF4-FFF2-40B4-BE49-F238E27FC236}">
                <a16:creationId xmlns:a16="http://schemas.microsoft.com/office/drawing/2014/main" xmlns="" id="{F31E9D7D-F7C5-494A-839C-94D627B50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628384"/>
            <a:ext cx="8372475" cy="496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6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A1BC83-CFAE-4F34-B912-F454F449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Пример </a:t>
            </a:r>
            <a:r>
              <a:rPr lang="ru-RU" dirty="0" err="1"/>
              <a:t>проблематизации</a:t>
            </a:r>
            <a:r>
              <a:rPr lang="ru-RU" dirty="0"/>
              <a:t> с семиклассниками </a:t>
            </a:r>
          </a:p>
        </p:txBody>
      </p:sp>
      <p:pic>
        <p:nvPicPr>
          <p:cNvPr id="26627" name="Рисунок 1">
            <a:extLst>
              <a:ext uri="{FF2B5EF4-FFF2-40B4-BE49-F238E27FC236}">
                <a16:creationId xmlns:a16="http://schemas.microsoft.com/office/drawing/2014/main" xmlns="" id="{19D74568-1078-4747-B3C7-31457598F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557338"/>
            <a:ext cx="84978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0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3">
            <a:extLst>
              <a:ext uri="{FF2B5EF4-FFF2-40B4-BE49-F238E27FC236}">
                <a16:creationId xmlns:a16="http://schemas.microsoft.com/office/drawing/2014/main" xmlns="" id="{E10DFDF0-AD7C-4693-877A-C079EE622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/>
              <a:t>Проблематизация с подростком, увлеченным компьютерными играми</a:t>
            </a: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2E45F6DF-C2C5-46BE-895B-877511194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24" name="Рисунок 1">
            <a:extLst>
              <a:ext uri="{FF2B5EF4-FFF2-40B4-BE49-F238E27FC236}">
                <a16:creationId xmlns:a16="http://schemas.microsoft.com/office/drawing/2014/main" xmlns="" id="{8AA2FA88-8C42-4015-A103-3E75E48A3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125538"/>
            <a:ext cx="8424862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7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Рисунок 1">
            <a:extLst>
              <a:ext uri="{FF2B5EF4-FFF2-40B4-BE49-F238E27FC236}">
                <a16:creationId xmlns:a16="http://schemas.microsoft.com/office/drawing/2014/main" xmlns="" id="{4B6B73F3-6C7D-4A1C-9BC3-F0E4E0082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8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Рисунок 1">
            <a:extLst>
              <a:ext uri="{FF2B5EF4-FFF2-40B4-BE49-F238E27FC236}">
                <a16:creationId xmlns:a16="http://schemas.microsoft.com/office/drawing/2014/main" xmlns="" id="{636C6AF7-DF1F-4A00-83FD-41537C1F5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539"/>
            <a:ext cx="9144000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4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Задание 1: Предложите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свой пример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</a:rPr>
              <a:t>проблематизации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 !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42280386"/>
              </p:ext>
            </p:extLst>
          </p:nvPr>
        </p:nvGraphicFramePr>
        <p:xfrm>
          <a:off x="3352799" y="1828800"/>
          <a:ext cx="6329819" cy="4396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69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оллекция карти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ED976745-373A-45FD-A00C-E90ABCC11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5483" r="1041" b="-1"/>
          <a:stretch/>
        </p:blipFill>
        <p:spPr>
          <a:xfrm>
            <a:off x="4417870" y="432818"/>
            <a:ext cx="6916329" cy="5577837"/>
          </a:xfrm>
          <a:prstGeom prst="rect">
            <a:avLst/>
          </a:prstGeom>
          <a:effectLst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395223-0B70-4582-B893-63C3F6E39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721561" cy="180913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Спасибо </a:t>
            </a:r>
            <a:r>
              <a:rPr lang="ru-RU" sz="4800" b="1" dirty="0"/>
              <a:t>за внимание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421703-4D3D-4271-9C98-E8817DA70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3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85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dirty="0">
                <a:solidFill>
                  <a:srgbClr val="0066FF"/>
                </a:solidFill>
              </a:rPr>
              <a:t>ИССЛЕДОВАТЕЛЬСКАЯ  АКТИВНОСТЬ</a:t>
            </a:r>
          </a:p>
        </p:txBody>
      </p:sp>
      <p:graphicFrame>
        <p:nvGraphicFramePr>
          <p:cNvPr id="6148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8243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9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2A7454D-3DAC-4A96-B289-FDA2091D26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F6CDC51-8D27-4BF4-AB33-7D5905E80D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1DAB9D-EA0B-4408-B43A-F215544C14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" y="0"/>
            <a:ext cx="12158402" cy="6858000"/>
          </a:xfrm>
          <a:prstGeom prst="rect">
            <a:avLst/>
          </a:prstGeom>
        </p:spPr>
      </p:pic>
      <p:sp>
        <p:nvSpPr>
          <p:cNvPr id="16" name="Freeform 67">
            <a:extLst>
              <a:ext uri="{FF2B5EF4-FFF2-40B4-BE49-F238E27FC236}">
                <a16:creationId xmlns:a16="http://schemas.microsoft.com/office/drawing/2014/main" xmlns="" id="{3FA1383B-2709-4E36-8FF8-7A737213B4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4592" y="3087091"/>
            <a:ext cx="4647408" cy="3780384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60">
            <a:extLst>
              <a:ext uri="{FF2B5EF4-FFF2-40B4-BE49-F238E27FC236}">
                <a16:creationId xmlns:a16="http://schemas.microsoft.com/office/drawing/2014/main" xmlns="" id="{DF4CE22F-8463-44F2-BE50-65D9B503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49974" y="1"/>
            <a:ext cx="3960192" cy="2377300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кот, млекопитающее, животное, земл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DB75881-AD96-4919-8DF0-D9BD3FB06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076" y="4089310"/>
            <a:ext cx="3428850" cy="2348762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нутренний, стена, зубная щетка, зубы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1B380CA8-C2CA-4FC8-AEE7-F90EFE9E7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172" y="246487"/>
            <a:ext cx="2671796" cy="14610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691115-3792-4966-A317-D13CA210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5145024" cy="1454051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66FF"/>
                </a:solidFill>
              </a:rPr>
              <a:t>ЛЮБОПЫТСТВО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5BC64A-525F-4E42-98B0-19674F358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5145024" cy="3639289"/>
          </a:xfrm>
        </p:spPr>
        <p:txBody>
          <a:bodyPr anchor="ctr"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интерес, лишённый рационального зерна, но лежащий в основе любого познания и являющийся корнем любознательности</a:t>
            </a:r>
          </a:p>
          <a:p>
            <a:r>
              <a:rPr lang="ru-RU" sz="2400" dirty="0">
                <a:solidFill>
                  <a:srgbClr val="000000"/>
                </a:solidFill>
              </a:rPr>
              <a:t>является толчком к познанию нового, во многом зависит от внешних факторов, окружающей среды, а также от полученного ранее опыта субъектом познания.</a:t>
            </a:r>
          </a:p>
        </p:txBody>
      </p:sp>
    </p:spTree>
    <p:extLst>
      <p:ext uri="{BB962C8B-B14F-4D97-AF65-F5344CB8AC3E}">
        <p14:creationId xmlns:p14="http://schemas.microsoft.com/office/powerpoint/2010/main" val="18479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5" name="Rectangle 135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46" name="Rectangle 137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xmlns="" id="{1DAFC6F0-EF5A-4DEA-ADBF-DBF8258BF0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b="1">
                <a:solidFill>
                  <a:srgbClr val="FFFFFF"/>
                </a:solidFill>
              </a:rPr>
              <a:t>МОТИВОМ, МОТИВАЦИЕЙ ИССЛЕДОВАТЕЛЬСКОГО ПОВЕДЕНИЯ ЯВЛЯЕТСЯ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z="3600" dirty="0" err="1">
                <a:solidFill>
                  <a:srgbClr val="0066FF"/>
                </a:solidFill>
              </a:rPr>
              <a:t>любопы́тство</a:t>
            </a:r>
            <a:r>
              <a:rPr lang="ru-RU" sz="3600" dirty="0">
                <a:solidFill>
                  <a:srgbClr val="0066FF"/>
                </a:solidFill>
              </a:rPr>
              <a:t>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sz="2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бессознательное стремление к познанию, присущее не только человеку, но и многим живым существам. </a:t>
            </a:r>
          </a:p>
          <a:p>
            <a:pPr>
              <a:buNone/>
              <a:defRPr/>
            </a:pPr>
            <a:r>
              <a:rPr lang="ru-RU" sz="3600" dirty="0">
                <a:solidFill>
                  <a:srgbClr val="0066FF"/>
                </a:solidFill>
              </a:rPr>
              <a:t>любознательность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>
                <a:solidFill>
                  <a:srgbClr val="000000"/>
                </a:solidFill>
              </a:rPr>
              <a:t>(англ. – </a:t>
            </a:r>
            <a:r>
              <a:rPr lang="ru-RU" sz="2400" dirty="0" err="1">
                <a:solidFill>
                  <a:srgbClr val="000000"/>
                </a:solidFill>
              </a:rPr>
              <a:t>curiosity</a:t>
            </a:r>
            <a:r>
              <a:rPr lang="ru-RU" sz="2400" dirty="0">
                <a:solidFill>
                  <a:srgbClr val="000000"/>
                </a:solidFill>
              </a:rPr>
              <a:t>)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- (любознательность - любовь к знанию) приводит познающие разумные, и осознающие свою разумность, существа к знанию.</a:t>
            </a:r>
          </a:p>
          <a:p>
            <a:pPr>
              <a:spcBef>
                <a:spcPct val="0"/>
              </a:spcBef>
              <a:buNone/>
              <a:defRPr/>
            </a:pPr>
            <a:endParaRPr lang="ru-RU" sz="2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52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F858156E-D94E-4ABC-AA3F-38514FC934C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726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DEE5C6BA-FE2A-4C38-8D88-E70C06E54F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940BC0AA-98B4-4060-AB84-F1CC5B324B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Freeform 68">
            <a:extLst>
              <a:ext uri="{FF2B5EF4-FFF2-40B4-BE49-F238E27FC236}">
                <a16:creationId xmlns:a16="http://schemas.microsoft.com/office/drawing/2014/main" xmlns="" id="{FEBD362A-CC27-47D9-8FC3-A5E91BA076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44" name="Содержимое 4" descr="i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r="4218" b="-2"/>
          <a:stretch/>
        </p:blipFill>
        <p:spPr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2" name="Freeform 60">
            <a:extLst>
              <a:ext uri="{FF2B5EF4-FFF2-40B4-BE49-F238E27FC236}">
                <a16:creationId xmlns:a16="http://schemas.microsoft.com/office/drawing/2014/main" xmlns="" id="{DE9FA85F-F0FB-4952-A05F-04CC67B18E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45" name="Рисунок 5" descr="detskaya-lyuboznatelnost.jpg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6" r="2" b="10035"/>
          <a:stretch/>
        </p:blipFill>
        <p:spPr bwMode="auto">
          <a:xfrm>
            <a:off x="6632714" y="1"/>
            <a:ext cx="367475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ru-RU" kern="120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ИНТЕРЕС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half" idx="1"/>
          </p:nvPr>
        </p:nvSpPr>
        <p:spPr>
          <a:xfrm>
            <a:off x="804672" y="2421682"/>
            <a:ext cx="4977578" cy="363928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altLang="ru-RU" sz="3200" dirty="0" err="1">
                <a:solidFill>
                  <a:srgbClr val="000000"/>
                </a:solidFill>
              </a:rPr>
              <a:t>это</a:t>
            </a:r>
            <a:r>
              <a:rPr lang="en-US" altLang="ru-RU" sz="3200" dirty="0">
                <a:solidFill>
                  <a:srgbClr val="000000"/>
                </a:solidFill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</a:rPr>
              <a:t>осознанная</a:t>
            </a:r>
            <a:r>
              <a:rPr lang="en-US" altLang="ru-RU" sz="3200" dirty="0">
                <a:solidFill>
                  <a:srgbClr val="000000"/>
                </a:solidFill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  <a:hlinkClick r:id="rId5" tooltip="Потребность"/>
              </a:rPr>
              <a:t>потребность</a:t>
            </a:r>
            <a:r>
              <a:rPr lang="en-US" altLang="ru-RU" sz="3200" dirty="0">
                <a:solidFill>
                  <a:srgbClr val="000000"/>
                </a:solidFill>
              </a:rPr>
              <a:t>, </a:t>
            </a:r>
            <a:r>
              <a:rPr lang="en-US" altLang="ru-RU" sz="3200" dirty="0" err="1">
                <a:solidFill>
                  <a:srgbClr val="000000"/>
                </a:solidFill>
              </a:rPr>
              <a:t>которая</a:t>
            </a:r>
            <a:r>
              <a:rPr lang="en-US" altLang="ru-RU" sz="3200" dirty="0">
                <a:solidFill>
                  <a:srgbClr val="000000"/>
                </a:solidFill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</a:rPr>
              <a:t>характеризует</a:t>
            </a:r>
            <a:r>
              <a:rPr lang="en-US" altLang="ru-RU" sz="3200" dirty="0">
                <a:solidFill>
                  <a:srgbClr val="000000"/>
                </a:solidFill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</a:rPr>
              <a:t>отношение</a:t>
            </a:r>
            <a:r>
              <a:rPr lang="en-US" altLang="ru-RU" sz="3200" dirty="0">
                <a:solidFill>
                  <a:srgbClr val="000000"/>
                </a:solidFill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</a:rPr>
              <a:t>людей</a:t>
            </a:r>
            <a:r>
              <a:rPr lang="en-US" altLang="ru-RU" sz="3200" dirty="0">
                <a:solidFill>
                  <a:srgbClr val="000000"/>
                </a:solidFill>
              </a:rPr>
              <a:t> к </a:t>
            </a:r>
            <a:r>
              <a:rPr lang="en-US" altLang="ru-RU" sz="3200" dirty="0" err="1">
                <a:solidFill>
                  <a:srgbClr val="000000"/>
                </a:solidFill>
              </a:rPr>
              <a:t>предметам</a:t>
            </a:r>
            <a:r>
              <a:rPr lang="en-US" altLang="ru-RU" sz="3200" dirty="0">
                <a:solidFill>
                  <a:srgbClr val="000000"/>
                </a:solidFill>
              </a:rPr>
              <a:t> и </a:t>
            </a:r>
            <a:r>
              <a:rPr lang="en-US" altLang="ru-RU" sz="3200" dirty="0" err="1">
                <a:solidFill>
                  <a:srgbClr val="000000"/>
                </a:solidFill>
              </a:rPr>
              <a:t>явлениям</a:t>
            </a:r>
            <a:r>
              <a:rPr lang="en-US" altLang="ru-RU" sz="3200" dirty="0">
                <a:solidFill>
                  <a:srgbClr val="000000"/>
                </a:solidFill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</a:rPr>
              <a:t>действительности</a:t>
            </a:r>
            <a:r>
              <a:rPr lang="en-US" altLang="ru-RU" sz="3200" dirty="0">
                <a:solidFill>
                  <a:srgbClr val="000000"/>
                </a:solidFill>
              </a:rPr>
              <a:t>, </a:t>
            </a:r>
            <a:r>
              <a:rPr lang="en-US" altLang="ru-RU" sz="3200" dirty="0" err="1">
                <a:solidFill>
                  <a:srgbClr val="000000"/>
                </a:solidFill>
              </a:rPr>
              <a:t>имеющим</a:t>
            </a:r>
            <a:r>
              <a:rPr lang="en-US" altLang="ru-RU" sz="3200" dirty="0">
                <a:solidFill>
                  <a:srgbClr val="000000"/>
                </a:solidFill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</a:rPr>
              <a:t>для</a:t>
            </a:r>
            <a:r>
              <a:rPr lang="en-US" altLang="ru-RU" sz="3200" dirty="0">
                <a:solidFill>
                  <a:srgbClr val="000000"/>
                </a:solidFill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</a:rPr>
              <a:t>них</a:t>
            </a:r>
            <a:r>
              <a:rPr lang="en-US" altLang="ru-RU" sz="3200" dirty="0">
                <a:solidFill>
                  <a:srgbClr val="000000"/>
                </a:solidFill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</a:rPr>
              <a:t>важное</a:t>
            </a:r>
            <a:r>
              <a:rPr lang="en-US" altLang="ru-RU" sz="3200" dirty="0">
                <a:solidFill>
                  <a:srgbClr val="000000"/>
                </a:solidFill>
              </a:rPr>
              <a:t> </a:t>
            </a:r>
            <a:r>
              <a:rPr lang="en-US" altLang="ru-RU" sz="3200" dirty="0" err="1">
                <a:solidFill>
                  <a:srgbClr val="000000"/>
                </a:solidFill>
              </a:rPr>
              <a:t>значение</a:t>
            </a:r>
            <a:r>
              <a:rPr lang="en-US" altLang="ru-RU" sz="3200" dirty="0">
                <a:solidFill>
                  <a:srgbClr val="000000"/>
                </a:solidFill>
              </a:rPr>
              <a:t>, </a:t>
            </a:r>
            <a:r>
              <a:rPr lang="en-US" altLang="ru-RU" sz="3200" dirty="0" err="1">
                <a:solidFill>
                  <a:srgbClr val="000000"/>
                </a:solidFill>
              </a:rPr>
              <a:t>притягательность</a:t>
            </a:r>
            <a:r>
              <a:rPr lang="en-US" altLang="ru-RU" sz="32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61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i="1" dirty="0"/>
              <a:t>исследовательская одаренность?</a:t>
            </a:r>
            <a:r>
              <a:rPr lang="ru-RU" dirty="0"/>
              <a:t>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70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1|1.6|5.2|6.3|5.7|8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1420</Words>
  <Application>Microsoft Office PowerPoint</Application>
  <PresentationFormat>Произвольный</PresentationFormat>
  <Paragraphs>203</Paragraphs>
  <Slides>46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Тема Office</vt:lpstr>
      <vt:lpstr>HDOfficeLightV0</vt:lpstr>
      <vt:lpstr>1_Тема Office</vt:lpstr>
      <vt:lpstr>Office Theme</vt:lpstr>
      <vt:lpstr>ЗАМЫСЕЛ ИССЛЕДОВАНИЯ И МОТИВАЦИЯ УЧАЩИХСЯ РАБОТА С ПРОБЛЕМОЙ</vt:lpstr>
      <vt:lpstr>Содержание:</vt:lpstr>
      <vt:lpstr>Презентация PowerPoint</vt:lpstr>
      <vt:lpstr>Исследовательское поведение</vt:lpstr>
      <vt:lpstr>ИССЛЕДОВАТЕЛЬСКАЯ  АКТИВНОСТЬ</vt:lpstr>
      <vt:lpstr>ЛЮБОПЫТСТВО</vt:lpstr>
      <vt:lpstr>МОТИВОМ, МОТИВАЦИЕЙ ИССЛЕДОВАТЕЛЬСКОГО ПОВЕДЕНИЯ ЯВЛЯЕТСЯ</vt:lpstr>
      <vt:lpstr>ИНТЕРЕС</vt:lpstr>
      <vt:lpstr>исследовательская одаренность? </vt:lpstr>
      <vt:lpstr>важнейшие факторы исследовательской одаренности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И ИССЛЕДОВАТЕЛЬСКАЯ ОДАРЕННОСТЬ</vt:lpstr>
      <vt:lpstr>Связь игры и исследования</vt:lpstr>
      <vt:lpstr>Теренс Тао  в 20 лет стал доктором наук, а в тридцать – лауреатом премии Макартура и получил Филдовскую премию, считающуюся эквивалентом Нобелевской по математике  </vt:lpstr>
      <vt:lpstr>Признание  А. Энштейна:</vt:lpstr>
      <vt:lpstr>УВЛЕЧЕННОСТЬ</vt:lpstr>
      <vt:lpstr>новая роль учителя</vt:lpstr>
      <vt:lpstr> ЗАМЫСЕЛ ИССЛЕДОВАТЕЛЬСКОЙ РАБОТЫ </vt:lpstr>
      <vt:lpstr>РОЖДЕНИЕ ЗАМЫСЛА ИССЛЕДОВАТЕЛЬСКОЙ РАБОТЫ</vt:lpstr>
      <vt:lpstr>ЖЕЛАТЕЛЬНО</vt:lpstr>
      <vt:lpstr>САМЫЙ НЕЭФФЕКТИВНЫЙ СПОСОБ</vt:lpstr>
      <vt:lpstr>ЕГО ИНТЕРЕСУЕТ ТОЛЬКО ФУТБОЛ</vt:lpstr>
      <vt:lpstr>  ВОКРУГ ИНТЕРЕСА К ФУТБОЛУ</vt:lpstr>
      <vt:lpstr>ПРОБЛЕМА</vt:lpstr>
      <vt:lpstr>ПРОБЛЕМНЫЕ СИТУАЦИИ</vt:lpstr>
      <vt:lpstr>ПРОБЛЕМАТИЗАЦИЯ</vt:lpstr>
      <vt:lpstr>НЕПРЕРЫВНАЯ ПРОБЛЕМАТИЗАЦИЯ</vt:lpstr>
      <vt:lpstr>ПРОБЛЕМНЫЕ СИТУАЦИИ ЧАЩЕ ВСЕГО СУЩЕСТВУЮТ</vt:lpstr>
      <vt:lpstr>ПРОБЛЕМА, КАК ФАКТОР ПОИСКОВОЙ ДЕЯТЕЛЬНОСТИ</vt:lpstr>
      <vt:lpstr>ВЫЯВЛЕНИЕ ОСНОВНОГО ПРОТИВОРЕЧИЯ ПОЗВОЛЯЕТ ОПРЕДЕЛИТЬ ПРОБЛЕМУ БУДУЩЕЙ ИССЛЕДОВАТЕЛЬСКОЙ/ПРОЕКТНОЙ РАБОТЫ</vt:lpstr>
      <vt:lpstr>   ГЛАВНЫЕ КРИТЕРИИ ВЫБОРА ПРОБЛЕМЫ</vt:lpstr>
      <vt:lpstr>УМЕНИЕ ВИДЕТЬ ПРОБЛЕМУ</vt:lpstr>
      <vt:lpstr>ИНДИВИДУАЛЬНАЯ ПРОБЛЕМНО-ПОЗНАВАТЕЛЬНАЯ ПРОГРАММА УЧАЩЕГОСЯ</vt:lpstr>
      <vt:lpstr>   ВАРИАНТЫ ПРОБЛЕМАТИЗАЦИИ   </vt:lpstr>
      <vt:lpstr>А В ЧЕМ РОЛЬ УЧИТЕЛЯ?</vt:lpstr>
      <vt:lpstr> Пример Глебовой Н.А.    МОУ  "Турунтаевская районная гимназия»    </vt:lpstr>
      <vt:lpstr>Пример  проблематизации,  проведнный с первоклассником</vt:lpstr>
      <vt:lpstr>Пример проблематизации с семиклассниками </vt:lpstr>
      <vt:lpstr>Проблематизация с подростком, увлеченным компьютерными играми</vt:lpstr>
      <vt:lpstr>Презентация PowerPoint</vt:lpstr>
      <vt:lpstr>Презентация PowerPoint</vt:lpstr>
      <vt:lpstr>Задание 1: Предложите свой пример проблематизации !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вторая</dc:title>
  <dc:creator>Elena Fedorovskaya</dc:creator>
  <cp:lastModifiedBy>Home</cp:lastModifiedBy>
  <cp:revision>12</cp:revision>
  <dcterms:created xsi:type="dcterms:W3CDTF">2017-11-20T21:07:49Z</dcterms:created>
  <dcterms:modified xsi:type="dcterms:W3CDTF">2020-04-22T12:33:06Z</dcterms:modified>
</cp:coreProperties>
</file>