
<file path=[Content_Types].xml><?xml version="1.0" encoding="utf-8"?>
<Types xmlns="http://schemas.openxmlformats.org/package/2006/content-types">
  <Default Extension="png" ContentType="image/png"/>
  <Default Extension="jpeg&amp;ehk=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27" r:id="rId2"/>
    <p:sldMasterId id="2147483739" r:id="rId3"/>
  </p:sldMasterIdLst>
  <p:notesMasterIdLst>
    <p:notesMasterId r:id="rId48"/>
  </p:notesMasterIdLst>
  <p:sldIdLst>
    <p:sldId id="319" r:id="rId4"/>
    <p:sldId id="320" r:id="rId5"/>
    <p:sldId id="406" r:id="rId6"/>
    <p:sldId id="408" r:id="rId7"/>
    <p:sldId id="409" r:id="rId8"/>
    <p:sldId id="322" r:id="rId9"/>
    <p:sldId id="323" r:id="rId10"/>
    <p:sldId id="324" r:id="rId11"/>
    <p:sldId id="325" r:id="rId12"/>
    <p:sldId id="385" r:id="rId13"/>
    <p:sldId id="386" r:id="rId14"/>
    <p:sldId id="391" r:id="rId15"/>
    <p:sldId id="387" r:id="rId16"/>
    <p:sldId id="333" r:id="rId17"/>
    <p:sldId id="392" r:id="rId18"/>
    <p:sldId id="335" r:id="rId19"/>
    <p:sldId id="336" r:id="rId20"/>
    <p:sldId id="337" r:id="rId21"/>
    <p:sldId id="338" r:id="rId22"/>
    <p:sldId id="403" r:id="rId23"/>
    <p:sldId id="352" r:id="rId24"/>
    <p:sldId id="404" r:id="rId25"/>
    <p:sldId id="358" r:id="rId26"/>
    <p:sldId id="359" r:id="rId27"/>
    <p:sldId id="360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81" r:id="rId45"/>
    <p:sldId id="382" r:id="rId46"/>
    <p:sldId id="411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45A4D5-3806-45E1-9931-C86F76489F22}" type="doc">
      <dgm:prSet loTypeId="urn:microsoft.com/office/officeart/2005/8/layout/default" loCatId="Inbox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51D3C8C-A777-4089-9964-536D625C54C1}">
      <dgm:prSet/>
      <dgm:spPr/>
      <dgm:t>
        <a:bodyPr/>
        <a:lstStyle/>
        <a:p>
          <a:r>
            <a:rPr lang="ru-RU" b="1" dirty="0"/>
            <a:t>ЦЕЛИ И ЗАДАЧИ </a:t>
          </a:r>
          <a:r>
            <a:rPr lang="ru-RU" dirty="0"/>
            <a:t>исследовательской деятельности учащихся определяются </a:t>
          </a:r>
          <a:r>
            <a:rPr lang="ru-RU" b="1" dirty="0"/>
            <a:t>ЛИЧНОСТНЫМИ МОТИВАМИ.</a:t>
          </a:r>
          <a:endParaRPr lang="en-US" dirty="0"/>
        </a:p>
      </dgm:t>
    </dgm:pt>
    <dgm:pt modelId="{09DC7E00-6194-4A40-94DA-BAD2F0E071F7}" type="parTrans" cxnId="{E8AF78F7-A850-48DE-86C2-9BD98CECF086}">
      <dgm:prSet/>
      <dgm:spPr/>
      <dgm:t>
        <a:bodyPr/>
        <a:lstStyle/>
        <a:p>
          <a:endParaRPr lang="en-US"/>
        </a:p>
      </dgm:t>
    </dgm:pt>
    <dgm:pt modelId="{FE59A7F2-8A76-46E2-B1E6-B387D11C45A0}" type="sibTrans" cxnId="{E8AF78F7-A850-48DE-86C2-9BD98CECF086}">
      <dgm:prSet/>
      <dgm:spPr/>
      <dgm:t>
        <a:bodyPr/>
        <a:lstStyle/>
        <a:p>
          <a:endParaRPr lang="en-US"/>
        </a:p>
      </dgm:t>
    </dgm:pt>
    <dgm:pt modelId="{EBAD6BE7-8508-4CF4-A85B-0C6DB5CAC4CF}">
      <dgm:prSet/>
      <dgm:spPr/>
      <dgm:t>
        <a:bodyPr/>
        <a:lstStyle/>
        <a:p>
          <a:r>
            <a:rPr lang="ru-RU" b="1" dirty="0"/>
            <a:t>НАЧАЛОМ РАБОТЫ </a:t>
          </a:r>
          <a:r>
            <a:rPr lang="ru-RU" dirty="0"/>
            <a:t>над проектом, побудительным стимулом к деятельности является наличие ПРОБЛЕМЫ. </a:t>
          </a:r>
          <a:endParaRPr lang="en-US" dirty="0"/>
        </a:p>
      </dgm:t>
    </dgm:pt>
    <dgm:pt modelId="{DB16CAF5-48E4-4CF3-A191-253028C676A0}" type="parTrans" cxnId="{25D9AAE8-50D4-4F9B-BB74-F7267DAF4038}">
      <dgm:prSet/>
      <dgm:spPr/>
      <dgm:t>
        <a:bodyPr/>
        <a:lstStyle/>
        <a:p>
          <a:endParaRPr lang="en-US"/>
        </a:p>
      </dgm:t>
    </dgm:pt>
    <dgm:pt modelId="{1CB4E4C8-66C5-4CAC-92E7-371F7471F196}" type="sibTrans" cxnId="{25D9AAE8-50D4-4F9B-BB74-F7267DAF4038}">
      <dgm:prSet/>
      <dgm:spPr/>
      <dgm:t>
        <a:bodyPr/>
        <a:lstStyle/>
        <a:p>
          <a:endParaRPr lang="en-US"/>
        </a:p>
      </dgm:t>
    </dgm:pt>
    <dgm:pt modelId="{88CF95EA-F801-4821-A65C-788CC2485403}">
      <dgm:prSet/>
      <dgm:spPr/>
      <dgm:t>
        <a:bodyPr/>
        <a:lstStyle/>
        <a:p>
          <a:r>
            <a:rPr lang="ru-RU" dirty="0"/>
            <a:t>Причем только  </a:t>
          </a:r>
          <a:r>
            <a:rPr lang="ru-RU" b="1" dirty="0"/>
            <a:t>ПРОБЛЕМА,</a:t>
          </a:r>
          <a:r>
            <a:rPr lang="ru-RU" dirty="0"/>
            <a:t> имеющая </a:t>
          </a:r>
          <a:r>
            <a:rPr lang="ru-RU" b="1" dirty="0"/>
            <a:t>ЛИЧНОСТНУЮ ОКРАСКУ, </a:t>
          </a:r>
          <a:r>
            <a:rPr lang="ru-RU" dirty="0"/>
            <a:t>вызывающая интерес, вспышку любопытства заставляет человека действовать. </a:t>
          </a:r>
          <a:endParaRPr lang="en-US" dirty="0"/>
        </a:p>
      </dgm:t>
    </dgm:pt>
    <dgm:pt modelId="{E0D1D1CB-3344-4893-B758-D0C02848AA21}" type="parTrans" cxnId="{78C09F46-C64D-41DD-9F3D-231B1C4B7F6A}">
      <dgm:prSet/>
      <dgm:spPr/>
      <dgm:t>
        <a:bodyPr/>
        <a:lstStyle/>
        <a:p>
          <a:endParaRPr lang="en-US"/>
        </a:p>
      </dgm:t>
    </dgm:pt>
    <dgm:pt modelId="{776ED18F-E341-423A-A2E1-DBF6E35CD1AB}" type="sibTrans" cxnId="{78C09F46-C64D-41DD-9F3D-231B1C4B7F6A}">
      <dgm:prSet/>
      <dgm:spPr/>
      <dgm:t>
        <a:bodyPr/>
        <a:lstStyle/>
        <a:p>
          <a:endParaRPr lang="en-US"/>
        </a:p>
      </dgm:t>
    </dgm:pt>
    <dgm:pt modelId="{5B0E9896-7D72-4BB3-B64F-C8B971D610AD}">
      <dgm:prSet/>
      <dgm:spPr/>
      <dgm:t>
        <a:bodyPr/>
        <a:lstStyle/>
        <a:p>
          <a:r>
            <a:rPr lang="ru-RU" dirty="0"/>
            <a:t>Однако при этом  </a:t>
          </a:r>
          <a:r>
            <a:rPr lang="ru-RU" b="1" dirty="0"/>
            <a:t>ПРОБЛЕМА ДОЛЖНА БЫТЬ АКТУАЛЬНОЙ </a:t>
          </a:r>
          <a:r>
            <a:rPr lang="ru-RU" dirty="0"/>
            <a:t>не только для автора, но и для общества.</a:t>
          </a:r>
          <a:endParaRPr lang="en-US" dirty="0"/>
        </a:p>
      </dgm:t>
    </dgm:pt>
    <dgm:pt modelId="{35F301FA-D8F1-48EA-AD4D-00CFB8D4B7B1}" type="parTrans" cxnId="{699C00DF-CDBE-40DE-9614-EC26FAB42223}">
      <dgm:prSet/>
      <dgm:spPr/>
      <dgm:t>
        <a:bodyPr/>
        <a:lstStyle/>
        <a:p>
          <a:endParaRPr lang="en-US"/>
        </a:p>
      </dgm:t>
    </dgm:pt>
    <dgm:pt modelId="{EDCD4D9D-24FD-4975-8201-28A9866D32A1}" type="sibTrans" cxnId="{699C00DF-CDBE-40DE-9614-EC26FAB42223}">
      <dgm:prSet/>
      <dgm:spPr/>
      <dgm:t>
        <a:bodyPr/>
        <a:lstStyle/>
        <a:p>
          <a:endParaRPr lang="en-US"/>
        </a:p>
      </dgm:t>
    </dgm:pt>
    <dgm:pt modelId="{FA6BEF19-AF34-492F-B53C-540B2CE6AA8A}" type="pres">
      <dgm:prSet presAssocID="{9C45A4D5-3806-45E1-9931-C86F76489F2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F260F5-027F-48ED-AD97-8AD1D92318F5}" type="pres">
      <dgm:prSet presAssocID="{E51D3C8C-A777-4089-9964-536D625C54C1}" presName="node" presStyleLbl="node1" presStyleIdx="0" presStyleCnt="4" custScaleX="134960" custLinFactNeighborX="-2562" custLinFactNeighborY="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2D16C-8575-4E53-B8C0-A1E5D505114E}" type="pres">
      <dgm:prSet presAssocID="{FE59A7F2-8A76-46E2-B1E6-B387D11C45A0}" presName="sibTrans" presStyleCnt="0"/>
      <dgm:spPr/>
    </dgm:pt>
    <dgm:pt modelId="{76BE50B6-D6C9-4102-B6C7-C3F6C6522D23}" type="pres">
      <dgm:prSet presAssocID="{EBAD6BE7-8508-4CF4-A85B-0C6DB5CAC4CF}" presName="node" presStyleLbl="node1" presStyleIdx="1" presStyleCnt="4" custScaleX="141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7C69E-371E-4137-9ADA-8349923E4AD9}" type="pres">
      <dgm:prSet presAssocID="{1CB4E4C8-66C5-4CAC-92E7-371F7471F196}" presName="sibTrans" presStyleCnt="0"/>
      <dgm:spPr/>
    </dgm:pt>
    <dgm:pt modelId="{E7BD2F4F-6AC0-4F2B-B486-89F7979D9D2D}" type="pres">
      <dgm:prSet presAssocID="{88CF95EA-F801-4821-A65C-788CC2485403}" presName="node" presStyleLbl="node1" presStyleIdx="2" presStyleCnt="4" custScaleX="139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DB6EF-6E1E-4B3A-B7ED-9DE374A971E7}" type="pres">
      <dgm:prSet presAssocID="{776ED18F-E341-423A-A2E1-DBF6E35CD1AB}" presName="sibTrans" presStyleCnt="0"/>
      <dgm:spPr/>
    </dgm:pt>
    <dgm:pt modelId="{683A1B73-8D94-43C2-9172-1A5724E83797}" type="pres">
      <dgm:prSet presAssocID="{5B0E9896-7D72-4BB3-B64F-C8B971D610AD}" presName="node" presStyleLbl="node1" presStyleIdx="3" presStyleCnt="4" custScaleX="143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AB39A-8A4E-47C0-A926-03B87E096118}" type="presOf" srcId="{E51D3C8C-A777-4089-9964-536D625C54C1}" destId="{AFF260F5-027F-48ED-AD97-8AD1D92318F5}" srcOrd="0" destOrd="0" presId="urn:microsoft.com/office/officeart/2005/8/layout/default"/>
    <dgm:cxn modelId="{00F498AE-B193-49A8-8687-6FED1DDA1B3C}" type="presOf" srcId="{5B0E9896-7D72-4BB3-B64F-C8B971D610AD}" destId="{683A1B73-8D94-43C2-9172-1A5724E83797}" srcOrd="0" destOrd="0" presId="urn:microsoft.com/office/officeart/2005/8/layout/default"/>
    <dgm:cxn modelId="{5A1B717F-C395-45E1-B152-FD3A6757E778}" type="presOf" srcId="{9C45A4D5-3806-45E1-9931-C86F76489F22}" destId="{FA6BEF19-AF34-492F-B53C-540B2CE6AA8A}" srcOrd="0" destOrd="0" presId="urn:microsoft.com/office/officeart/2005/8/layout/default"/>
    <dgm:cxn modelId="{08874AEB-54E8-4FBA-898E-A7457010AB78}" type="presOf" srcId="{88CF95EA-F801-4821-A65C-788CC2485403}" destId="{E7BD2F4F-6AC0-4F2B-B486-89F7979D9D2D}" srcOrd="0" destOrd="0" presId="urn:microsoft.com/office/officeart/2005/8/layout/default"/>
    <dgm:cxn modelId="{25D9AAE8-50D4-4F9B-BB74-F7267DAF4038}" srcId="{9C45A4D5-3806-45E1-9931-C86F76489F22}" destId="{EBAD6BE7-8508-4CF4-A85B-0C6DB5CAC4CF}" srcOrd="1" destOrd="0" parTransId="{DB16CAF5-48E4-4CF3-A191-253028C676A0}" sibTransId="{1CB4E4C8-66C5-4CAC-92E7-371F7471F196}"/>
    <dgm:cxn modelId="{78C09F46-C64D-41DD-9F3D-231B1C4B7F6A}" srcId="{9C45A4D5-3806-45E1-9931-C86F76489F22}" destId="{88CF95EA-F801-4821-A65C-788CC2485403}" srcOrd="2" destOrd="0" parTransId="{E0D1D1CB-3344-4893-B758-D0C02848AA21}" sibTransId="{776ED18F-E341-423A-A2E1-DBF6E35CD1AB}"/>
    <dgm:cxn modelId="{699C00DF-CDBE-40DE-9614-EC26FAB42223}" srcId="{9C45A4D5-3806-45E1-9931-C86F76489F22}" destId="{5B0E9896-7D72-4BB3-B64F-C8B971D610AD}" srcOrd="3" destOrd="0" parTransId="{35F301FA-D8F1-48EA-AD4D-00CFB8D4B7B1}" sibTransId="{EDCD4D9D-24FD-4975-8201-28A9866D32A1}"/>
    <dgm:cxn modelId="{E6817882-D384-4A92-A1DA-5D5625446881}" type="presOf" srcId="{EBAD6BE7-8508-4CF4-A85B-0C6DB5CAC4CF}" destId="{76BE50B6-D6C9-4102-B6C7-C3F6C6522D23}" srcOrd="0" destOrd="0" presId="urn:microsoft.com/office/officeart/2005/8/layout/default"/>
    <dgm:cxn modelId="{E8AF78F7-A850-48DE-86C2-9BD98CECF086}" srcId="{9C45A4D5-3806-45E1-9931-C86F76489F22}" destId="{E51D3C8C-A777-4089-9964-536D625C54C1}" srcOrd="0" destOrd="0" parTransId="{09DC7E00-6194-4A40-94DA-BAD2F0E071F7}" sibTransId="{FE59A7F2-8A76-46E2-B1E6-B387D11C45A0}"/>
    <dgm:cxn modelId="{03FE590B-70B7-457F-AC8F-B4F6EAE5612F}" type="presParOf" srcId="{FA6BEF19-AF34-492F-B53C-540B2CE6AA8A}" destId="{AFF260F5-027F-48ED-AD97-8AD1D92318F5}" srcOrd="0" destOrd="0" presId="urn:microsoft.com/office/officeart/2005/8/layout/default"/>
    <dgm:cxn modelId="{539FB2C2-A5DC-4015-840E-53439CC678AC}" type="presParOf" srcId="{FA6BEF19-AF34-492F-B53C-540B2CE6AA8A}" destId="{6A72D16C-8575-4E53-B8C0-A1E5D505114E}" srcOrd="1" destOrd="0" presId="urn:microsoft.com/office/officeart/2005/8/layout/default"/>
    <dgm:cxn modelId="{15DB4590-F5FC-47FB-8BE7-2383B25817C2}" type="presParOf" srcId="{FA6BEF19-AF34-492F-B53C-540B2CE6AA8A}" destId="{76BE50B6-D6C9-4102-B6C7-C3F6C6522D23}" srcOrd="2" destOrd="0" presId="urn:microsoft.com/office/officeart/2005/8/layout/default"/>
    <dgm:cxn modelId="{6FB41135-ACAE-404B-A4D5-03BA9B170DA3}" type="presParOf" srcId="{FA6BEF19-AF34-492F-B53C-540B2CE6AA8A}" destId="{43C7C69E-371E-4137-9ADA-8349923E4AD9}" srcOrd="3" destOrd="0" presId="urn:microsoft.com/office/officeart/2005/8/layout/default"/>
    <dgm:cxn modelId="{EE82133E-C01B-457A-9C99-D35DE304BDA0}" type="presParOf" srcId="{FA6BEF19-AF34-492F-B53C-540B2CE6AA8A}" destId="{E7BD2F4F-6AC0-4F2B-B486-89F7979D9D2D}" srcOrd="4" destOrd="0" presId="urn:microsoft.com/office/officeart/2005/8/layout/default"/>
    <dgm:cxn modelId="{39111400-FD19-45BF-8A4F-EEB2DD533ADA}" type="presParOf" srcId="{FA6BEF19-AF34-492F-B53C-540B2CE6AA8A}" destId="{05EDB6EF-6E1E-4B3A-B7ED-9DE374A971E7}" srcOrd="5" destOrd="0" presId="urn:microsoft.com/office/officeart/2005/8/layout/default"/>
    <dgm:cxn modelId="{7C05A402-CB76-4120-91F7-93909E3F4C19}" type="presParOf" srcId="{FA6BEF19-AF34-492F-B53C-540B2CE6AA8A}" destId="{683A1B73-8D94-43C2-9172-1A5724E837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2D2CF6-0E5C-46FF-BA97-7F0BF25FEE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3E4C00-FF30-44F9-B30A-F1B71D651163}">
      <dgm:prSet custT="1"/>
      <dgm:spPr>
        <a:solidFill>
          <a:srgbClr val="33CC33"/>
        </a:solidFill>
      </dgm:spPr>
      <dgm:t>
        <a:bodyPr/>
        <a:lstStyle/>
        <a:p>
          <a:pPr rtl="0"/>
          <a:r>
            <a:rPr lang="en-US" sz="2400" b="1" dirty="0"/>
            <a:t>Цель указывает на исследование выбранного предмета </a:t>
          </a:r>
          <a:endParaRPr lang="ru-RU" sz="2400" b="1" dirty="0"/>
        </a:p>
        <a:p>
          <a:pPr rtl="0"/>
          <a:r>
            <a:rPr lang="en-US" sz="2400" b="1" dirty="0"/>
            <a:t>(изучение, наблюдение предмета исследования)</a:t>
          </a:r>
          <a:endParaRPr lang="ru-RU" sz="2400" dirty="0"/>
        </a:p>
      </dgm:t>
    </dgm:pt>
    <dgm:pt modelId="{88274A3C-BAE3-4F74-B584-C8DEFD6DCA2A}" type="parTrans" cxnId="{ED335F89-5462-48A9-8649-09A0B6FCCEAF}">
      <dgm:prSet/>
      <dgm:spPr/>
      <dgm:t>
        <a:bodyPr/>
        <a:lstStyle/>
        <a:p>
          <a:endParaRPr lang="ru-RU"/>
        </a:p>
      </dgm:t>
    </dgm:pt>
    <dgm:pt modelId="{F246D4BC-4B08-4285-A169-618BBAD02078}" type="sibTrans" cxnId="{ED335F89-5462-48A9-8649-09A0B6FCCEAF}">
      <dgm:prSet/>
      <dgm:spPr/>
      <dgm:t>
        <a:bodyPr/>
        <a:lstStyle/>
        <a:p>
          <a:endParaRPr lang="ru-RU"/>
        </a:p>
      </dgm:t>
    </dgm:pt>
    <dgm:pt modelId="{CF92D211-3062-488B-9BB8-E5780DB0D40A}">
      <dgm:prSet custT="1"/>
      <dgm:spPr>
        <a:solidFill>
          <a:srgbClr val="00CCFF"/>
        </a:solidFill>
      </dgm:spPr>
      <dgm:t>
        <a:bodyPr/>
        <a:lstStyle/>
        <a:p>
          <a:pPr rtl="0"/>
          <a:r>
            <a:rPr lang="en-US" sz="2400" b="1" dirty="0"/>
            <a:t>Цель должна быть конкретна  и ясно сформулирована </a:t>
          </a:r>
          <a:endParaRPr lang="ru-RU" sz="2400" b="1" dirty="0"/>
        </a:p>
        <a:p>
          <a:pPr rtl="0"/>
          <a:r>
            <a:rPr lang="en-US" sz="2400" b="1" dirty="0"/>
            <a:t>(без лишних, эмоционально-окрашенных </a:t>
          </a:r>
          <a:r>
            <a:rPr lang="en-US" sz="2400" b="1" dirty="0" err="1"/>
            <a:t>слов</a:t>
          </a:r>
          <a:r>
            <a:rPr lang="en-US" sz="2400" b="1" dirty="0"/>
            <a:t>)</a:t>
          </a:r>
          <a:endParaRPr lang="ru-RU" sz="2400" dirty="0"/>
        </a:p>
      </dgm:t>
    </dgm:pt>
    <dgm:pt modelId="{872486CA-A60A-4761-B32B-E11175C2213B}" type="parTrans" cxnId="{BB00481E-79AF-4F2D-9B8F-5359FC4CD79F}">
      <dgm:prSet/>
      <dgm:spPr/>
      <dgm:t>
        <a:bodyPr/>
        <a:lstStyle/>
        <a:p>
          <a:endParaRPr lang="ru-RU"/>
        </a:p>
      </dgm:t>
    </dgm:pt>
    <dgm:pt modelId="{34260F93-035C-4353-8AD3-D83FC1CCD5A0}" type="sibTrans" cxnId="{BB00481E-79AF-4F2D-9B8F-5359FC4CD79F}">
      <dgm:prSet/>
      <dgm:spPr/>
      <dgm:t>
        <a:bodyPr/>
        <a:lstStyle/>
        <a:p>
          <a:endParaRPr lang="ru-RU"/>
        </a:p>
      </dgm:t>
    </dgm:pt>
    <dgm:pt modelId="{654B48ED-C965-4AED-980E-DF42B78646F0}">
      <dgm:prSet/>
      <dgm:spPr>
        <a:solidFill>
          <a:srgbClr val="0033CC"/>
        </a:solidFill>
      </dgm:spPr>
      <dgm:t>
        <a:bodyPr/>
        <a:lstStyle/>
        <a:p>
          <a:pPr rtl="0"/>
          <a:r>
            <a:rPr lang="en-US" b="1" dirty="0"/>
            <a:t>Цель должна быть достижима учащимся (цель должна соответствовать его уровню развития познавательных  действий или выводить его на новый уровень освоения методов исследования выбранного объекта и предмета) </a:t>
          </a:r>
          <a:endParaRPr lang="ru-RU" dirty="0"/>
        </a:p>
      </dgm:t>
    </dgm:pt>
    <dgm:pt modelId="{A7656BC2-A812-49A7-8D24-31EE3C8FA68E}" type="parTrans" cxnId="{560A1560-3648-46B1-A81A-EBC4C634E50B}">
      <dgm:prSet/>
      <dgm:spPr/>
      <dgm:t>
        <a:bodyPr/>
        <a:lstStyle/>
        <a:p>
          <a:endParaRPr lang="ru-RU"/>
        </a:p>
      </dgm:t>
    </dgm:pt>
    <dgm:pt modelId="{6461EEEC-C712-48B4-909B-7BB39AFE0937}" type="sibTrans" cxnId="{560A1560-3648-46B1-A81A-EBC4C634E50B}">
      <dgm:prSet/>
      <dgm:spPr/>
      <dgm:t>
        <a:bodyPr/>
        <a:lstStyle/>
        <a:p>
          <a:endParaRPr lang="ru-RU"/>
        </a:p>
      </dgm:t>
    </dgm:pt>
    <dgm:pt modelId="{1E047503-9F25-4D1D-B7F1-FC96AA88E80B}" type="pres">
      <dgm:prSet presAssocID="{192D2CF6-0E5C-46FF-BA97-7F0BF25FEE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C53A2D-02DC-4B31-8B6B-511C75CE2323}" type="pres">
      <dgm:prSet presAssocID="{5E3E4C00-FF30-44F9-B30A-F1B71D651163}" presName="parentText" presStyleLbl="node1" presStyleIdx="0" presStyleCnt="3" custLinFactNeighborX="84" custLinFactNeighborY="91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7B0F6-643F-471C-8878-0BD6D9E88292}" type="pres">
      <dgm:prSet presAssocID="{F246D4BC-4B08-4285-A169-618BBAD02078}" presName="spacer" presStyleCnt="0"/>
      <dgm:spPr/>
    </dgm:pt>
    <dgm:pt modelId="{F2764F9B-20FE-4DDC-96DF-B9A668F52AE0}" type="pres">
      <dgm:prSet presAssocID="{CF92D211-3062-488B-9BB8-E5780DB0D40A}" presName="parentText" presStyleLbl="node1" presStyleIdx="1" presStyleCnt="3" custLinFactY="3045" custLinFactNeighborX="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7732-D093-460F-B8A1-384190FBFAB6}" type="pres">
      <dgm:prSet presAssocID="{34260F93-035C-4353-8AD3-D83FC1CCD5A0}" presName="spacer" presStyleCnt="0"/>
      <dgm:spPr/>
    </dgm:pt>
    <dgm:pt modelId="{4B268212-E8AF-4B40-8BC4-B07807801E19}" type="pres">
      <dgm:prSet presAssocID="{654B48ED-C965-4AED-980E-DF42B78646F0}" presName="parentText" presStyleLbl="node1" presStyleIdx="2" presStyleCnt="3" custLinFactY="6646" custLinFactNeighborX="8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00481E-79AF-4F2D-9B8F-5359FC4CD79F}" srcId="{192D2CF6-0E5C-46FF-BA97-7F0BF25FEE69}" destId="{CF92D211-3062-488B-9BB8-E5780DB0D40A}" srcOrd="1" destOrd="0" parTransId="{872486CA-A60A-4761-B32B-E11175C2213B}" sibTransId="{34260F93-035C-4353-8AD3-D83FC1CCD5A0}"/>
    <dgm:cxn modelId="{ED335F89-5462-48A9-8649-09A0B6FCCEAF}" srcId="{192D2CF6-0E5C-46FF-BA97-7F0BF25FEE69}" destId="{5E3E4C00-FF30-44F9-B30A-F1B71D651163}" srcOrd="0" destOrd="0" parTransId="{88274A3C-BAE3-4F74-B584-C8DEFD6DCA2A}" sibTransId="{F246D4BC-4B08-4285-A169-618BBAD02078}"/>
    <dgm:cxn modelId="{F913DA5A-3A92-4E85-B31A-BBADECD55C18}" type="presOf" srcId="{CF92D211-3062-488B-9BB8-E5780DB0D40A}" destId="{F2764F9B-20FE-4DDC-96DF-B9A668F52AE0}" srcOrd="0" destOrd="0" presId="urn:microsoft.com/office/officeart/2005/8/layout/vList2"/>
    <dgm:cxn modelId="{4CB3464A-FF80-46B7-B49E-6DFCE9C1D1BE}" type="presOf" srcId="{192D2CF6-0E5C-46FF-BA97-7F0BF25FEE69}" destId="{1E047503-9F25-4D1D-B7F1-FC96AA88E80B}" srcOrd="0" destOrd="0" presId="urn:microsoft.com/office/officeart/2005/8/layout/vList2"/>
    <dgm:cxn modelId="{14BE752F-450D-411F-8FEB-8CECC28F02F7}" type="presOf" srcId="{654B48ED-C965-4AED-980E-DF42B78646F0}" destId="{4B268212-E8AF-4B40-8BC4-B07807801E19}" srcOrd="0" destOrd="0" presId="urn:microsoft.com/office/officeart/2005/8/layout/vList2"/>
    <dgm:cxn modelId="{AF877334-0DDC-466F-A395-9917B6DF12E0}" type="presOf" srcId="{5E3E4C00-FF30-44F9-B30A-F1B71D651163}" destId="{76C53A2D-02DC-4B31-8B6B-511C75CE2323}" srcOrd="0" destOrd="0" presId="urn:microsoft.com/office/officeart/2005/8/layout/vList2"/>
    <dgm:cxn modelId="{560A1560-3648-46B1-A81A-EBC4C634E50B}" srcId="{192D2CF6-0E5C-46FF-BA97-7F0BF25FEE69}" destId="{654B48ED-C965-4AED-980E-DF42B78646F0}" srcOrd="2" destOrd="0" parTransId="{A7656BC2-A812-49A7-8D24-31EE3C8FA68E}" sibTransId="{6461EEEC-C712-48B4-909B-7BB39AFE0937}"/>
    <dgm:cxn modelId="{B05BD827-1487-4F0A-BC6D-6D45BDAF6AA9}" type="presParOf" srcId="{1E047503-9F25-4D1D-B7F1-FC96AA88E80B}" destId="{76C53A2D-02DC-4B31-8B6B-511C75CE2323}" srcOrd="0" destOrd="0" presId="urn:microsoft.com/office/officeart/2005/8/layout/vList2"/>
    <dgm:cxn modelId="{8E6611C8-6D47-4003-BE17-9EC0EDDBEDC1}" type="presParOf" srcId="{1E047503-9F25-4D1D-B7F1-FC96AA88E80B}" destId="{B5B7B0F6-643F-471C-8878-0BD6D9E88292}" srcOrd="1" destOrd="0" presId="urn:microsoft.com/office/officeart/2005/8/layout/vList2"/>
    <dgm:cxn modelId="{86978C9A-D5EA-4DA5-8B99-350876B7BB8F}" type="presParOf" srcId="{1E047503-9F25-4D1D-B7F1-FC96AA88E80B}" destId="{F2764F9B-20FE-4DDC-96DF-B9A668F52AE0}" srcOrd="2" destOrd="0" presId="urn:microsoft.com/office/officeart/2005/8/layout/vList2"/>
    <dgm:cxn modelId="{883454EC-AEC9-4A94-80B1-7A117EE9A781}" type="presParOf" srcId="{1E047503-9F25-4D1D-B7F1-FC96AA88E80B}" destId="{27967732-D093-460F-B8A1-384190FBFAB6}" srcOrd="3" destOrd="0" presId="urn:microsoft.com/office/officeart/2005/8/layout/vList2"/>
    <dgm:cxn modelId="{EA0C0DFC-7FAA-46CF-AF06-A1B0674965C0}" type="presParOf" srcId="{1E047503-9F25-4D1D-B7F1-FC96AA88E80B}" destId="{4B268212-E8AF-4B40-8BC4-B07807801E1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568941-A560-4F92-A2B1-107FC416C732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accent5_3" csCatId="accent5"/>
      <dgm:spPr/>
      <dgm:t>
        <a:bodyPr/>
        <a:lstStyle/>
        <a:p>
          <a:endParaRPr lang="en-US"/>
        </a:p>
      </dgm:t>
    </dgm:pt>
    <dgm:pt modelId="{AE2AB51D-762B-46B3-A462-37033348AE5E}">
      <dgm:prSet/>
      <dgm:spPr/>
      <dgm:t>
        <a:bodyPr/>
        <a:lstStyle/>
        <a:p>
          <a:r>
            <a:rPr lang="ru-RU"/>
            <a:t>умение планировать рабочее время с учётом ближних и дальних перспектив, с учётом важности задач;</a:t>
          </a:r>
          <a:endParaRPr lang="en-US"/>
        </a:p>
      </dgm:t>
    </dgm:pt>
    <dgm:pt modelId="{2217AF33-0351-4FDD-BCA2-1387CD82C4A6}" type="parTrans" cxnId="{EEDBC57E-C235-4494-B673-BFA03056FE49}">
      <dgm:prSet/>
      <dgm:spPr/>
      <dgm:t>
        <a:bodyPr/>
        <a:lstStyle/>
        <a:p>
          <a:endParaRPr lang="en-US"/>
        </a:p>
      </dgm:t>
    </dgm:pt>
    <dgm:pt modelId="{9E256444-5AFF-4712-80E9-7845B786B791}" type="sibTrans" cxnId="{EEDBC57E-C235-4494-B673-BFA03056FE49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2925D1A5-7688-4ED5-9E62-FC390956011F}">
      <dgm:prSet/>
      <dgm:spPr/>
      <dgm:t>
        <a:bodyPr/>
        <a:lstStyle/>
        <a:p>
          <a:r>
            <a:rPr lang="ru-RU"/>
            <a:t>способность к выявлению оптимальных путей в решении задач;</a:t>
          </a:r>
          <a:endParaRPr lang="en-US"/>
        </a:p>
      </dgm:t>
    </dgm:pt>
    <dgm:pt modelId="{C5877C84-1F6F-4A30-A968-15B857FF84BE}" type="parTrans" cxnId="{B90C39FA-F548-47B0-B969-C74E179132C2}">
      <dgm:prSet/>
      <dgm:spPr/>
      <dgm:t>
        <a:bodyPr/>
        <a:lstStyle/>
        <a:p>
          <a:endParaRPr lang="en-US"/>
        </a:p>
      </dgm:t>
    </dgm:pt>
    <dgm:pt modelId="{E0B1EF6D-2584-40FA-A019-20DC922A3159}" type="sibTrans" cxnId="{B90C39FA-F548-47B0-B969-C74E179132C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524E75C-2E53-4EE3-85CC-5204A6287BFC}">
      <dgm:prSet/>
      <dgm:spPr/>
      <dgm:t>
        <a:bodyPr/>
        <a:lstStyle/>
        <a:p>
          <a:r>
            <a:rPr lang="ru-RU"/>
            <a:t>умение правильно устанавливать цели и достигать их.</a:t>
          </a:r>
          <a:endParaRPr lang="en-US"/>
        </a:p>
      </dgm:t>
    </dgm:pt>
    <dgm:pt modelId="{8F3D69AC-A7A5-422A-9176-FCE41D0E4D0D}" type="parTrans" cxnId="{F8C47B32-A351-4673-B5D4-3D170F90F5C0}">
      <dgm:prSet/>
      <dgm:spPr/>
      <dgm:t>
        <a:bodyPr/>
        <a:lstStyle/>
        <a:p>
          <a:endParaRPr lang="en-US"/>
        </a:p>
      </dgm:t>
    </dgm:pt>
    <dgm:pt modelId="{C02A9F29-06E5-4134-ABA9-5664FCA093FB}" type="sibTrans" cxnId="{F8C47B32-A351-4673-B5D4-3D170F90F5C0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32A4D38-3E8B-49CF-BEE9-3CD8B3874BE7}" type="pres">
      <dgm:prSet presAssocID="{5D568941-A560-4F92-A2B1-107FC416C732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F0EBD-0A95-4E61-8E7F-3380EA64C0C4}" type="pres">
      <dgm:prSet presAssocID="{AE2AB51D-762B-46B3-A462-37033348AE5E}" presName="compositeNode" presStyleCnt="0">
        <dgm:presLayoutVars>
          <dgm:bulletEnabled val="1"/>
        </dgm:presLayoutVars>
      </dgm:prSet>
      <dgm:spPr/>
    </dgm:pt>
    <dgm:pt modelId="{4C4860C7-DDC8-4473-BCB6-9DC1B26522C1}" type="pres">
      <dgm:prSet presAssocID="{AE2AB51D-762B-46B3-A462-37033348AE5E}" presName="bgRect" presStyleLbl="alignNode1" presStyleIdx="0" presStyleCnt="3"/>
      <dgm:spPr/>
      <dgm:t>
        <a:bodyPr/>
        <a:lstStyle/>
        <a:p>
          <a:endParaRPr lang="ru-RU"/>
        </a:p>
      </dgm:t>
    </dgm:pt>
    <dgm:pt modelId="{A78D9EA9-BA57-4341-8877-660D610CD1DB}" type="pres">
      <dgm:prSet presAssocID="{9E256444-5AFF-4712-80E9-7845B786B791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B7FD22-DD63-40D3-A141-B41BC4CB4EB8}" type="pres">
      <dgm:prSet presAssocID="{AE2AB51D-762B-46B3-A462-37033348AE5E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58E16-6EFE-4EF3-B9F8-B366298EC23F}" type="pres">
      <dgm:prSet presAssocID="{9E256444-5AFF-4712-80E9-7845B786B791}" presName="sibTrans" presStyleCnt="0"/>
      <dgm:spPr/>
    </dgm:pt>
    <dgm:pt modelId="{7FCA369E-59FB-4C75-B0BA-5FA4BBF0848D}" type="pres">
      <dgm:prSet presAssocID="{2925D1A5-7688-4ED5-9E62-FC390956011F}" presName="compositeNode" presStyleCnt="0">
        <dgm:presLayoutVars>
          <dgm:bulletEnabled val="1"/>
        </dgm:presLayoutVars>
      </dgm:prSet>
      <dgm:spPr/>
    </dgm:pt>
    <dgm:pt modelId="{40CCBDB1-B70F-4B1A-880F-30CF333BBAB5}" type="pres">
      <dgm:prSet presAssocID="{2925D1A5-7688-4ED5-9E62-FC390956011F}" presName="bgRect" presStyleLbl="alignNode1" presStyleIdx="1" presStyleCnt="3"/>
      <dgm:spPr/>
      <dgm:t>
        <a:bodyPr/>
        <a:lstStyle/>
        <a:p>
          <a:endParaRPr lang="ru-RU"/>
        </a:p>
      </dgm:t>
    </dgm:pt>
    <dgm:pt modelId="{4FD3B704-1CCE-40DA-8ED4-E75721E208EB}" type="pres">
      <dgm:prSet presAssocID="{E0B1EF6D-2584-40FA-A019-20DC922A3159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2D957-E979-4849-9F6D-4096E7FEE3BA}" type="pres">
      <dgm:prSet presAssocID="{2925D1A5-7688-4ED5-9E62-FC390956011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B9D0A-8AAA-4FF4-B7A2-B486212DE774}" type="pres">
      <dgm:prSet presAssocID="{E0B1EF6D-2584-40FA-A019-20DC922A3159}" presName="sibTrans" presStyleCnt="0"/>
      <dgm:spPr/>
    </dgm:pt>
    <dgm:pt modelId="{8397E40A-03FC-4A68-8A64-B24A7ACF08F1}" type="pres">
      <dgm:prSet presAssocID="{D524E75C-2E53-4EE3-85CC-5204A6287BFC}" presName="compositeNode" presStyleCnt="0">
        <dgm:presLayoutVars>
          <dgm:bulletEnabled val="1"/>
        </dgm:presLayoutVars>
      </dgm:prSet>
      <dgm:spPr/>
    </dgm:pt>
    <dgm:pt modelId="{59853BA0-0BD2-421B-B4E1-D3BCE23227DA}" type="pres">
      <dgm:prSet presAssocID="{D524E75C-2E53-4EE3-85CC-5204A6287BFC}" presName="bgRect" presStyleLbl="alignNode1" presStyleIdx="2" presStyleCnt="3"/>
      <dgm:spPr/>
      <dgm:t>
        <a:bodyPr/>
        <a:lstStyle/>
        <a:p>
          <a:endParaRPr lang="ru-RU"/>
        </a:p>
      </dgm:t>
    </dgm:pt>
    <dgm:pt modelId="{95C2B6CE-3A41-4B45-AE92-5C05988FE345}" type="pres">
      <dgm:prSet presAssocID="{C02A9F29-06E5-4134-ABA9-5664FCA093FB}" presName="sibTransNodeRect" presStyleLbl="align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73D2B-2C3B-4601-A56A-E5E7E4B4B3AD}" type="pres">
      <dgm:prSet presAssocID="{D524E75C-2E53-4EE3-85CC-5204A6287BFC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851B6F-370C-4C0D-9C4F-00C6984B533D}" type="presOf" srcId="{E0B1EF6D-2584-40FA-A019-20DC922A3159}" destId="{4FD3B704-1CCE-40DA-8ED4-E75721E208EB}" srcOrd="0" destOrd="0" presId="urn:microsoft.com/office/officeart/2016/7/layout/LinearBlockProcessNumbered"/>
    <dgm:cxn modelId="{F4A8A010-D020-4BC6-983F-0180E9128285}" type="presOf" srcId="{D524E75C-2E53-4EE3-85CC-5204A6287BFC}" destId="{59853BA0-0BD2-421B-B4E1-D3BCE23227DA}" srcOrd="0" destOrd="0" presId="urn:microsoft.com/office/officeart/2016/7/layout/LinearBlockProcessNumbered"/>
    <dgm:cxn modelId="{0C935729-2E43-434A-8F57-305D1FD01E4B}" type="presOf" srcId="{2925D1A5-7688-4ED5-9E62-FC390956011F}" destId="{4352D957-E979-4849-9F6D-4096E7FEE3BA}" srcOrd="1" destOrd="0" presId="urn:microsoft.com/office/officeart/2016/7/layout/LinearBlockProcessNumbered"/>
    <dgm:cxn modelId="{F7C93E1C-23A0-4241-86F9-3E73470A7126}" type="presOf" srcId="{9E256444-5AFF-4712-80E9-7845B786B791}" destId="{A78D9EA9-BA57-4341-8877-660D610CD1DB}" srcOrd="0" destOrd="0" presId="urn:microsoft.com/office/officeart/2016/7/layout/LinearBlockProcessNumbered"/>
    <dgm:cxn modelId="{F8C47B32-A351-4673-B5D4-3D170F90F5C0}" srcId="{5D568941-A560-4F92-A2B1-107FC416C732}" destId="{D524E75C-2E53-4EE3-85CC-5204A6287BFC}" srcOrd="2" destOrd="0" parTransId="{8F3D69AC-A7A5-422A-9176-FCE41D0E4D0D}" sibTransId="{C02A9F29-06E5-4134-ABA9-5664FCA093FB}"/>
    <dgm:cxn modelId="{ABA4DFF0-6E29-4B39-984C-507ED8AD4B52}" type="presOf" srcId="{D524E75C-2E53-4EE3-85CC-5204A6287BFC}" destId="{E5273D2B-2C3B-4601-A56A-E5E7E4B4B3AD}" srcOrd="1" destOrd="0" presId="urn:microsoft.com/office/officeart/2016/7/layout/LinearBlockProcessNumbered"/>
    <dgm:cxn modelId="{00B30891-3D24-4270-8A51-AD37D6951791}" type="presOf" srcId="{5D568941-A560-4F92-A2B1-107FC416C732}" destId="{232A4D38-3E8B-49CF-BEE9-3CD8B3874BE7}" srcOrd="0" destOrd="0" presId="urn:microsoft.com/office/officeart/2016/7/layout/LinearBlockProcessNumbered"/>
    <dgm:cxn modelId="{387292BD-0721-4F93-A6F3-5891FCAF4BDF}" type="presOf" srcId="{AE2AB51D-762B-46B3-A462-37033348AE5E}" destId="{E3B7FD22-DD63-40D3-A141-B41BC4CB4EB8}" srcOrd="1" destOrd="0" presId="urn:microsoft.com/office/officeart/2016/7/layout/LinearBlockProcessNumbered"/>
    <dgm:cxn modelId="{EEDBC57E-C235-4494-B673-BFA03056FE49}" srcId="{5D568941-A560-4F92-A2B1-107FC416C732}" destId="{AE2AB51D-762B-46B3-A462-37033348AE5E}" srcOrd="0" destOrd="0" parTransId="{2217AF33-0351-4FDD-BCA2-1387CD82C4A6}" sibTransId="{9E256444-5AFF-4712-80E9-7845B786B791}"/>
    <dgm:cxn modelId="{B90C39FA-F548-47B0-B969-C74E179132C2}" srcId="{5D568941-A560-4F92-A2B1-107FC416C732}" destId="{2925D1A5-7688-4ED5-9E62-FC390956011F}" srcOrd="1" destOrd="0" parTransId="{C5877C84-1F6F-4A30-A968-15B857FF84BE}" sibTransId="{E0B1EF6D-2584-40FA-A019-20DC922A3159}"/>
    <dgm:cxn modelId="{A9CF04B6-B1D0-4A37-BF53-5E0A5B60499D}" type="presOf" srcId="{AE2AB51D-762B-46B3-A462-37033348AE5E}" destId="{4C4860C7-DDC8-4473-BCB6-9DC1B26522C1}" srcOrd="0" destOrd="0" presId="urn:microsoft.com/office/officeart/2016/7/layout/LinearBlockProcessNumbered"/>
    <dgm:cxn modelId="{4C83EE54-4875-43F5-B6F5-DEDBDCCF1C2C}" type="presOf" srcId="{C02A9F29-06E5-4134-ABA9-5664FCA093FB}" destId="{95C2B6CE-3A41-4B45-AE92-5C05988FE345}" srcOrd="0" destOrd="0" presId="urn:microsoft.com/office/officeart/2016/7/layout/LinearBlockProcessNumbered"/>
    <dgm:cxn modelId="{10C04D72-1D8F-40DF-A890-C459A885420A}" type="presOf" srcId="{2925D1A5-7688-4ED5-9E62-FC390956011F}" destId="{40CCBDB1-B70F-4B1A-880F-30CF333BBAB5}" srcOrd="0" destOrd="0" presId="urn:microsoft.com/office/officeart/2016/7/layout/LinearBlockProcessNumbered"/>
    <dgm:cxn modelId="{2929B5A5-EE4F-4151-87BA-3A10C9AE3639}" type="presParOf" srcId="{232A4D38-3E8B-49CF-BEE9-3CD8B3874BE7}" destId="{963F0EBD-0A95-4E61-8E7F-3380EA64C0C4}" srcOrd="0" destOrd="0" presId="urn:microsoft.com/office/officeart/2016/7/layout/LinearBlockProcessNumbered"/>
    <dgm:cxn modelId="{4C28E8FD-AD0E-4146-8BC2-DCA2E966A6A9}" type="presParOf" srcId="{963F0EBD-0A95-4E61-8E7F-3380EA64C0C4}" destId="{4C4860C7-DDC8-4473-BCB6-9DC1B26522C1}" srcOrd="0" destOrd="0" presId="urn:microsoft.com/office/officeart/2016/7/layout/LinearBlockProcessNumbered"/>
    <dgm:cxn modelId="{13964578-2915-46F9-8FD3-81174D509C08}" type="presParOf" srcId="{963F0EBD-0A95-4E61-8E7F-3380EA64C0C4}" destId="{A78D9EA9-BA57-4341-8877-660D610CD1DB}" srcOrd="1" destOrd="0" presId="urn:microsoft.com/office/officeart/2016/7/layout/LinearBlockProcessNumbered"/>
    <dgm:cxn modelId="{2F48E5D2-1CAF-449A-A225-929A28CEF64F}" type="presParOf" srcId="{963F0EBD-0A95-4E61-8E7F-3380EA64C0C4}" destId="{E3B7FD22-DD63-40D3-A141-B41BC4CB4EB8}" srcOrd="2" destOrd="0" presId="urn:microsoft.com/office/officeart/2016/7/layout/LinearBlockProcessNumbered"/>
    <dgm:cxn modelId="{86F0C555-AFDC-4393-A8C2-7F370F546E7F}" type="presParOf" srcId="{232A4D38-3E8B-49CF-BEE9-3CD8B3874BE7}" destId="{DCB58E16-6EFE-4EF3-B9F8-B366298EC23F}" srcOrd="1" destOrd="0" presId="urn:microsoft.com/office/officeart/2016/7/layout/LinearBlockProcessNumbered"/>
    <dgm:cxn modelId="{CB6E08A6-901C-4E35-A501-5E73D2DD079E}" type="presParOf" srcId="{232A4D38-3E8B-49CF-BEE9-3CD8B3874BE7}" destId="{7FCA369E-59FB-4C75-B0BA-5FA4BBF0848D}" srcOrd="2" destOrd="0" presId="urn:microsoft.com/office/officeart/2016/7/layout/LinearBlockProcessNumbered"/>
    <dgm:cxn modelId="{D082EF33-64E7-4E22-B066-865FA2565181}" type="presParOf" srcId="{7FCA369E-59FB-4C75-B0BA-5FA4BBF0848D}" destId="{40CCBDB1-B70F-4B1A-880F-30CF333BBAB5}" srcOrd="0" destOrd="0" presId="urn:microsoft.com/office/officeart/2016/7/layout/LinearBlockProcessNumbered"/>
    <dgm:cxn modelId="{37037094-EE21-4891-83EC-883EDB4E1CDA}" type="presParOf" srcId="{7FCA369E-59FB-4C75-B0BA-5FA4BBF0848D}" destId="{4FD3B704-1CCE-40DA-8ED4-E75721E208EB}" srcOrd="1" destOrd="0" presId="urn:microsoft.com/office/officeart/2016/7/layout/LinearBlockProcessNumbered"/>
    <dgm:cxn modelId="{D6033126-DC1A-4F9F-B931-0DEFDFA56027}" type="presParOf" srcId="{7FCA369E-59FB-4C75-B0BA-5FA4BBF0848D}" destId="{4352D957-E979-4849-9F6D-4096E7FEE3BA}" srcOrd="2" destOrd="0" presId="urn:microsoft.com/office/officeart/2016/7/layout/LinearBlockProcessNumbered"/>
    <dgm:cxn modelId="{96BD76CD-C262-40AD-BAD4-ADD0FA8E91CC}" type="presParOf" srcId="{232A4D38-3E8B-49CF-BEE9-3CD8B3874BE7}" destId="{1E5B9D0A-8AAA-4FF4-B7A2-B486212DE774}" srcOrd="3" destOrd="0" presId="urn:microsoft.com/office/officeart/2016/7/layout/LinearBlockProcessNumbered"/>
    <dgm:cxn modelId="{EA6142F0-0877-4C6B-B3C0-7D2584B64072}" type="presParOf" srcId="{232A4D38-3E8B-49CF-BEE9-3CD8B3874BE7}" destId="{8397E40A-03FC-4A68-8A64-B24A7ACF08F1}" srcOrd="4" destOrd="0" presId="urn:microsoft.com/office/officeart/2016/7/layout/LinearBlockProcessNumbered"/>
    <dgm:cxn modelId="{D0E80536-18C9-475D-9302-656A4422D042}" type="presParOf" srcId="{8397E40A-03FC-4A68-8A64-B24A7ACF08F1}" destId="{59853BA0-0BD2-421B-B4E1-D3BCE23227DA}" srcOrd="0" destOrd="0" presId="urn:microsoft.com/office/officeart/2016/7/layout/LinearBlockProcessNumbered"/>
    <dgm:cxn modelId="{A5D1DECC-8691-41BF-87DF-3D2C49E1E991}" type="presParOf" srcId="{8397E40A-03FC-4A68-8A64-B24A7ACF08F1}" destId="{95C2B6CE-3A41-4B45-AE92-5C05988FE345}" srcOrd="1" destOrd="0" presId="urn:microsoft.com/office/officeart/2016/7/layout/LinearBlockProcessNumbered"/>
    <dgm:cxn modelId="{C743983C-9374-49BD-8F53-0062F3411415}" type="presParOf" srcId="{8397E40A-03FC-4A68-8A64-B24A7ACF08F1}" destId="{E5273D2B-2C3B-4601-A56A-E5E7E4B4B3A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302C23-9C23-4D68-9C26-852AEDA37F69}" type="doc">
      <dgm:prSet loTypeId="urn:microsoft.com/office/officeart/2005/8/layout/vList3#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FFC7AAB-9891-4516-80A6-661817A03853}">
      <dgm:prSet custT="1"/>
      <dgm:spPr/>
      <dgm:t>
        <a:bodyPr/>
        <a:lstStyle/>
        <a:p>
          <a:pPr rtl="0"/>
          <a:r>
            <a:rPr lang="ru-RU" sz="2400" dirty="0">
              <a:solidFill>
                <a:schemeClr val="tx1"/>
              </a:solidFill>
            </a:rPr>
            <a:t>Относится к  регулятивным и познавательным УУД</a:t>
          </a:r>
        </a:p>
      </dgm:t>
    </dgm:pt>
    <dgm:pt modelId="{4A79AC99-2637-4430-97AC-DBC20881CC1B}" type="parTrans" cxnId="{8A9A9BC6-0E81-4525-93AA-FF0CE0BB586B}">
      <dgm:prSet/>
      <dgm:spPr/>
      <dgm:t>
        <a:bodyPr/>
        <a:lstStyle/>
        <a:p>
          <a:endParaRPr lang="ru-RU"/>
        </a:p>
      </dgm:t>
    </dgm:pt>
    <dgm:pt modelId="{D3983963-48CA-465B-9595-5D2F0CD49859}" type="sibTrans" cxnId="{8A9A9BC6-0E81-4525-93AA-FF0CE0BB586B}">
      <dgm:prSet/>
      <dgm:spPr/>
      <dgm:t>
        <a:bodyPr/>
        <a:lstStyle/>
        <a:p>
          <a:endParaRPr lang="ru-RU"/>
        </a:p>
      </dgm:t>
    </dgm:pt>
    <dgm:pt modelId="{8937FC7E-C3DA-49D0-8C62-E2BD1AF0ECEA}">
      <dgm:prSet custT="1"/>
      <dgm:spPr/>
      <dgm:t>
        <a:bodyPr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Эталоны  образцов  формулирования цели(речевых высказываний) задает учитель или руководитель исследования  в совмсестно-творческом взаимодействии</a:t>
          </a:r>
        </a:p>
      </dgm:t>
    </dgm:pt>
    <dgm:pt modelId="{489D4B0B-7FA0-4B1D-912A-A6E8BDB6014E}" type="parTrans" cxnId="{E425C233-460D-4C70-8B80-701887221540}">
      <dgm:prSet/>
      <dgm:spPr/>
      <dgm:t>
        <a:bodyPr/>
        <a:lstStyle/>
        <a:p>
          <a:endParaRPr lang="ru-RU"/>
        </a:p>
      </dgm:t>
    </dgm:pt>
    <dgm:pt modelId="{849BC1D2-4370-402C-8247-6ECF4FE0B217}" type="sibTrans" cxnId="{E425C233-460D-4C70-8B80-701887221540}">
      <dgm:prSet/>
      <dgm:spPr/>
      <dgm:t>
        <a:bodyPr/>
        <a:lstStyle/>
        <a:p>
          <a:endParaRPr lang="ru-RU"/>
        </a:p>
      </dgm:t>
    </dgm:pt>
    <dgm:pt modelId="{F54C3D54-F1C7-4F21-B00C-728AA751CBFD}">
      <dgm:prSet custT="1"/>
      <dgm:spPr/>
      <dgm:t>
        <a:bodyPr/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Умение формулировать цель требует умения отличать главное от второстепенного в проблеме и выделять его, как цель.</a:t>
          </a:r>
        </a:p>
      </dgm:t>
    </dgm:pt>
    <dgm:pt modelId="{BE245006-AF3D-43B9-A1FB-285E262BC993}" type="parTrans" cxnId="{6A16EDFE-CD5A-4760-8EAC-B3470F627050}">
      <dgm:prSet/>
      <dgm:spPr/>
      <dgm:t>
        <a:bodyPr/>
        <a:lstStyle/>
        <a:p>
          <a:endParaRPr lang="ru-RU"/>
        </a:p>
      </dgm:t>
    </dgm:pt>
    <dgm:pt modelId="{15724152-4F7E-491C-873F-05DA3782451E}" type="sibTrans" cxnId="{6A16EDFE-CD5A-4760-8EAC-B3470F627050}">
      <dgm:prSet/>
      <dgm:spPr/>
      <dgm:t>
        <a:bodyPr/>
        <a:lstStyle/>
        <a:p>
          <a:endParaRPr lang="ru-RU"/>
        </a:p>
      </dgm:t>
    </dgm:pt>
    <dgm:pt modelId="{94BF7BC9-EDAB-46A8-AF57-DDAB301561D9}" type="pres">
      <dgm:prSet presAssocID="{C7302C23-9C23-4D68-9C26-852AEDA37F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A4A26-DBD2-437D-A18E-5CB4401EDC62}" type="pres">
      <dgm:prSet presAssocID="{0FFC7AAB-9891-4516-80A6-661817A03853}" presName="composite" presStyleCnt="0"/>
      <dgm:spPr/>
    </dgm:pt>
    <dgm:pt modelId="{B60ED112-D9E5-499C-98A5-EC81F81EF0B6}" type="pres">
      <dgm:prSet presAssocID="{0FFC7AAB-9891-4516-80A6-661817A03853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D56B364-DED1-4C3A-949B-9EBE8F3F991C}" type="pres">
      <dgm:prSet presAssocID="{0FFC7AAB-9891-4516-80A6-661817A0385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34027-1190-4D47-A882-69A78F66C8E2}" type="pres">
      <dgm:prSet presAssocID="{D3983963-48CA-465B-9595-5D2F0CD49859}" presName="spacing" presStyleCnt="0"/>
      <dgm:spPr/>
    </dgm:pt>
    <dgm:pt modelId="{59956DF4-A2DA-4AEA-9786-03AF283BEE31}" type="pres">
      <dgm:prSet presAssocID="{8937FC7E-C3DA-49D0-8C62-E2BD1AF0ECEA}" presName="composite" presStyleCnt="0"/>
      <dgm:spPr/>
    </dgm:pt>
    <dgm:pt modelId="{13364F6D-4F30-4C19-BF8A-BF319136680D}" type="pres">
      <dgm:prSet presAssocID="{8937FC7E-C3DA-49D0-8C62-E2BD1AF0ECEA}" presName="imgShp" presStyleLbl="fgImgPlace1" presStyleIdx="1" presStyleCnt="3" custLinFactX="-4683" custLinFactNeighborX="-100000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F61E337-EC96-4CED-A7F8-53AD42767700}" type="pres">
      <dgm:prSet presAssocID="{8937FC7E-C3DA-49D0-8C62-E2BD1AF0ECEA}" presName="txShp" presStyleLbl="node1" presStyleIdx="1" presStyleCnt="3" custScaleX="135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B9672A-462F-49CC-AF91-12438FA202C5}" type="pres">
      <dgm:prSet presAssocID="{849BC1D2-4370-402C-8247-6ECF4FE0B217}" presName="spacing" presStyleCnt="0"/>
      <dgm:spPr/>
    </dgm:pt>
    <dgm:pt modelId="{595DECB0-7260-4D7C-8D94-56B9BE8988B4}" type="pres">
      <dgm:prSet presAssocID="{F54C3D54-F1C7-4F21-B00C-728AA751CBFD}" presName="composite" presStyleCnt="0"/>
      <dgm:spPr/>
    </dgm:pt>
    <dgm:pt modelId="{9249D4A0-3577-43CC-A47B-F479989B776B}" type="pres">
      <dgm:prSet presAssocID="{F54C3D54-F1C7-4F21-B00C-728AA751CBFD}" presName="imgShp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124922F-1705-41D0-8BCA-34A2056C1BFC}" type="pres">
      <dgm:prSet presAssocID="{F54C3D54-F1C7-4F21-B00C-728AA751CBF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A9BC6-0E81-4525-93AA-FF0CE0BB586B}" srcId="{C7302C23-9C23-4D68-9C26-852AEDA37F69}" destId="{0FFC7AAB-9891-4516-80A6-661817A03853}" srcOrd="0" destOrd="0" parTransId="{4A79AC99-2637-4430-97AC-DBC20881CC1B}" sibTransId="{D3983963-48CA-465B-9595-5D2F0CD49859}"/>
    <dgm:cxn modelId="{E425C233-460D-4C70-8B80-701887221540}" srcId="{C7302C23-9C23-4D68-9C26-852AEDA37F69}" destId="{8937FC7E-C3DA-49D0-8C62-E2BD1AF0ECEA}" srcOrd="1" destOrd="0" parTransId="{489D4B0B-7FA0-4B1D-912A-A6E8BDB6014E}" sibTransId="{849BC1D2-4370-402C-8247-6ECF4FE0B217}"/>
    <dgm:cxn modelId="{6A16EDFE-CD5A-4760-8EAC-B3470F627050}" srcId="{C7302C23-9C23-4D68-9C26-852AEDA37F69}" destId="{F54C3D54-F1C7-4F21-B00C-728AA751CBFD}" srcOrd="2" destOrd="0" parTransId="{BE245006-AF3D-43B9-A1FB-285E262BC993}" sibTransId="{15724152-4F7E-491C-873F-05DA3782451E}"/>
    <dgm:cxn modelId="{9FF126BC-07D4-4D67-9B4F-43A22F16AE56}" type="presOf" srcId="{0FFC7AAB-9891-4516-80A6-661817A03853}" destId="{4D56B364-DED1-4C3A-949B-9EBE8F3F991C}" srcOrd="0" destOrd="0" presId="urn:microsoft.com/office/officeart/2005/8/layout/vList3#2"/>
    <dgm:cxn modelId="{AFE1C76D-AE19-4AF5-BB92-8C4CFB340D88}" type="presOf" srcId="{C7302C23-9C23-4D68-9C26-852AEDA37F69}" destId="{94BF7BC9-EDAB-46A8-AF57-DDAB301561D9}" srcOrd="0" destOrd="0" presId="urn:microsoft.com/office/officeart/2005/8/layout/vList3#2"/>
    <dgm:cxn modelId="{8E125C4A-AFE9-4331-BA63-45301102449B}" type="presOf" srcId="{8937FC7E-C3DA-49D0-8C62-E2BD1AF0ECEA}" destId="{1F61E337-EC96-4CED-A7F8-53AD42767700}" srcOrd="0" destOrd="0" presId="urn:microsoft.com/office/officeart/2005/8/layout/vList3#2"/>
    <dgm:cxn modelId="{543712B8-416D-4822-8569-00E9DFB657AF}" type="presOf" srcId="{F54C3D54-F1C7-4F21-B00C-728AA751CBFD}" destId="{7124922F-1705-41D0-8BCA-34A2056C1BFC}" srcOrd="0" destOrd="0" presId="urn:microsoft.com/office/officeart/2005/8/layout/vList3#2"/>
    <dgm:cxn modelId="{2DFC61E2-C68F-4F16-AD64-283354A358A9}" type="presParOf" srcId="{94BF7BC9-EDAB-46A8-AF57-DDAB301561D9}" destId="{937A4A26-DBD2-437D-A18E-5CB4401EDC62}" srcOrd="0" destOrd="0" presId="urn:microsoft.com/office/officeart/2005/8/layout/vList3#2"/>
    <dgm:cxn modelId="{44741B0E-7D54-4810-A7CC-6E4554C50473}" type="presParOf" srcId="{937A4A26-DBD2-437D-A18E-5CB4401EDC62}" destId="{B60ED112-D9E5-499C-98A5-EC81F81EF0B6}" srcOrd="0" destOrd="0" presId="urn:microsoft.com/office/officeart/2005/8/layout/vList3#2"/>
    <dgm:cxn modelId="{2C073DEB-9F23-41FE-B707-95461BD8F4BE}" type="presParOf" srcId="{937A4A26-DBD2-437D-A18E-5CB4401EDC62}" destId="{4D56B364-DED1-4C3A-949B-9EBE8F3F991C}" srcOrd="1" destOrd="0" presId="urn:microsoft.com/office/officeart/2005/8/layout/vList3#2"/>
    <dgm:cxn modelId="{3F5FBAE5-FEC2-45BF-A9CA-48E77AB3D45A}" type="presParOf" srcId="{94BF7BC9-EDAB-46A8-AF57-DDAB301561D9}" destId="{8D834027-1190-4D47-A882-69A78F66C8E2}" srcOrd="1" destOrd="0" presId="urn:microsoft.com/office/officeart/2005/8/layout/vList3#2"/>
    <dgm:cxn modelId="{897E37B7-0888-4AE8-8397-7F6A5DF1B7FC}" type="presParOf" srcId="{94BF7BC9-EDAB-46A8-AF57-DDAB301561D9}" destId="{59956DF4-A2DA-4AEA-9786-03AF283BEE31}" srcOrd="2" destOrd="0" presId="urn:microsoft.com/office/officeart/2005/8/layout/vList3#2"/>
    <dgm:cxn modelId="{60E405B1-2EDB-4A4F-8EA6-9B8B130BE56A}" type="presParOf" srcId="{59956DF4-A2DA-4AEA-9786-03AF283BEE31}" destId="{13364F6D-4F30-4C19-BF8A-BF319136680D}" srcOrd="0" destOrd="0" presId="urn:microsoft.com/office/officeart/2005/8/layout/vList3#2"/>
    <dgm:cxn modelId="{378BD06C-BA3F-404B-8303-8CD0AB0E354B}" type="presParOf" srcId="{59956DF4-A2DA-4AEA-9786-03AF283BEE31}" destId="{1F61E337-EC96-4CED-A7F8-53AD42767700}" srcOrd="1" destOrd="0" presId="urn:microsoft.com/office/officeart/2005/8/layout/vList3#2"/>
    <dgm:cxn modelId="{6D3F6A85-B4FC-446F-9273-9665D20AF2D9}" type="presParOf" srcId="{94BF7BC9-EDAB-46A8-AF57-DDAB301561D9}" destId="{34B9672A-462F-49CC-AF91-12438FA202C5}" srcOrd="3" destOrd="0" presId="urn:microsoft.com/office/officeart/2005/8/layout/vList3#2"/>
    <dgm:cxn modelId="{2B8485B0-8515-4613-B1B7-3CF0ABD483E3}" type="presParOf" srcId="{94BF7BC9-EDAB-46A8-AF57-DDAB301561D9}" destId="{595DECB0-7260-4D7C-8D94-56B9BE8988B4}" srcOrd="4" destOrd="0" presId="urn:microsoft.com/office/officeart/2005/8/layout/vList3#2"/>
    <dgm:cxn modelId="{D05C3C59-8703-4F1C-9D7F-F09603EFE4DF}" type="presParOf" srcId="{595DECB0-7260-4D7C-8D94-56B9BE8988B4}" destId="{9249D4A0-3577-43CC-A47B-F479989B776B}" srcOrd="0" destOrd="0" presId="urn:microsoft.com/office/officeart/2005/8/layout/vList3#2"/>
    <dgm:cxn modelId="{8F987771-F3E0-4043-8F4F-217E48DDC4DA}" type="presParOf" srcId="{595DECB0-7260-4D7C-8D94-56B9BE8988B4}" destId="{7124922F-1705-41D0-8BCA-34A2056C1BF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B963F5B-DD21-43AA-AAD5-0860E6398150}" type="doc">
      <dgm:prSet loTypeId="urn:microsoft.com/office/officeart/2008/layout/LinedList" loCatId="Inbox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0E6E886-C49E-4506-AFD0-DFC52FE12871}">
      <dgm:prSet/>
      <dgm:spPr/>
      <dgm:t>
        <a:bodyPr/>
        <a:lstStyle/>
        <a:p>
          <a:pPr rtl="0"/>
          <a:r>
            <a:rPr lang="ru-RU" dirty="0"/>
            <a:t>человек, который сам ставит цель своей деятельности</a:t>
          </a:r>
        </a:p>
      </dgm:t>
    </dgm:pt>
    <dgm:pt modelId="{ED621118-10E0-416B-9A5F-9AEFE2D2517C}" type="parTrans" cxnId="{58864423-C660-477B-ADB0-BC0E3EE857CC}">
      <dgm:prSet/>
      <dgm:spPr/>
      <dgm:t>
        <a:bodyPr/>
        <a:lstStyle/>
        <a:p>
          <a:endParaRPr lang="ru-RU"/>
        </a:p>
      </dgm:t>
    </dgm:pt>
    <dgm:pt modelId="{2A6A54BF-B376-4AE4-B4D3-152A4DE5E878}" type="sibTrans" cxnId="{58864423-C660-477B-ADB0-BC0E3EE857CC}">
      <dgm:prSet/>
      <dgm:spPr/>
      <dgm:t>
        <a:bodyPr/>
        <a:lstStyle/>
        <a:p>
          <a:endParaRPr lang="ru-RU"/>
        </a:p>
      </dgm:t>
    </dgm:pt>
    <dgm:pt modelId="{9553FFE7-6824-4917-89EC-3A6A09D10265}">
      <dgm:prSet/>
      <dgm:spPr/>
      <dgm:t>
        <a:bodyPr/>
        <a:lstStyle/>
        <a:p>
          <a:pPr rtl="0"/>
          <a:r>
            <a:rPr lang="ru-RU" dirty="0"/>
            <a:t>является автором своего исследования</a:t>
          </a:r>
        </a:p>
      </dgm:t>
    </dgm:pt>
    <dgm:pt modelId="{5B6E0144-6364-4BC7-9156-13E86EB530DE}" type="parTrans" cxnId="{81487FC8-580B-4C6B-BAED-34749A811707}">
      <dgm:prSet/>
      <dgm:spPr/>
      <dgm:t>
        <a:bodyPr/>
        <a:lstStyle/>
        <a:p>
          <a:endParaRPr lang="ru-RU"/>
        </a:p>
      </dgm:t>
    </dgm:pt>
    <dgm:pt modelId="{C546B2C7-D4D2-4A82-9386-1FAEB1FDBA83}" type="sibTrans" cxnId="{81487FC8-580B-4C6B-BAED-34749A811707}">
      <dgm:prSet/>
      <dgm:spPr/>
      <dgm:t>
        <a:bodyPr/>
        <a:lstStyle/>
        <a:p>
          <a:endParaRPr lang="ru-RU"/>
        </a:p>
      </dgm:t>
    </dgm:pt>
    <dgm:pt modelId="{D5D55E1A-AA53-4884-A23C-C1A0C62B841C}" type="pres">
      <dgm:prSet presAssocID="{AB963F5B-DD21-43AA-AAD5-0860E63981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43F9BF-B47F-483C-B063-47530F3E4EAF}" type="pres">
      <dgm:prSet presAssocID="{70E6E886-C49E-4506-AFD0-DFC52FE12871}" presName="thickLine" presStyleLbl="alignNode1" presStyleIdx="0" presStyleCnt="2"/>
      <dgm:spPr/>
    </dgm:pt>
    <dgm:pt modelId="{3CA59F42-5AC5-4C5A-BF71-74C91B832649}" type="pres">
      <dgm:prSet presAssocID="{70E6E886-C49E-4506-AFD0-DFC52FE12871}" presName="horz1" presStyleCnt="0"/>
      <dgm:spPr/>
    </dgm:pt>
    <dgm:pt modelId="{132797FE-36EE-4F41-AED0-053DB9400817}" type="pres">
      <dgm:prSet presAssocID="{70E6E886-C49E-4506-AFD0-DFC52FE12871}" presName="tx1" presStyleLbl="revTx" presStyleIdx="0" presStyleCnt="2"/>
      <dgm:spPr/>
      <dgm:t>
        <a:bodyPr/>
        <a:lstStyle/>
        <a:p>
          <a:endParaRPr lang="ru-RU"/>
        </a:p>
      </dgm:t>
    </dgm:pt>
    <dgm:pt modelId="{B968A08D-ADE1-4A7E-AEAA-F0EC3681A620}" type="pres">
      <dgm:prSet presAssocID="{70E6E886-C49E-4506-AFD0-DFC52FE12871}" presName="vert1" presStyleCnt="0"/>
      <dgm:spPr/>
    </dgm:pt>
    <dgm:pt modelId="{2E39A28E-5269-460F-A7A0-28AE2DF550CF}" type="pres">
      <dgm:prSet presAssocID="{9553FFE7-6824-4917-89EC-3A6A09D10265}" presName="thickLine" presStyleLbl="alignNode1" presStyleIdx="1" presStyleCnt="2"/>
      <dgm:spPr/>
    </dgm:pt>
    <dgm:pt modelId="{D28A1462-B006-459B-8EBF-DFB4F2602517}" type="pres">
      <dgm:prSet presAssocID="{9553FFE7-6824-4917-89EC-3A6A09D10265}" presName="horz1" presStyleCnt="0"/>
      <dgm:spPr/>
    </dgm:pt>
    <dgm:pt modelId="{2EC2AC31-0DAC-4F95-A8EF-02B0A9D6BE15}" type="pres">
      <dgm:prSet presAssocID="{9553FFE7-6824-4917-89EC-3A6A09D10265}" presName="tx1" presStyleLbl="revTx" presStyleIdx="1" presStyleCnt="2"/>
      <dgm:spPr/>
      <dgm:t>
        <a:bodyPr/>
        <a:lstStyle/>
        <a:p>
          <a:endParaRPr lang="ru-RU"/>
        </a:p>
      </dgm:t>
    </dgm:pt>
    <dgm:pt modelId="{72400ADF-C78D-4AD3-B933-130D0A88DF0E}" type="pres">
      <dgm:prSet presAssocID="{9553FFE7-6824-4917-89EC-3A6A09D10265}" presName="vert1" presStyleCnt="0"/>
      <dgm:spPr/>
    </dgm:pt>
  </dgm:ptLst>
  <dgm:cxnLst>
    <dgm:cxn modelId="{81487FC8-580B-4C6B-BAED-34749A811707}" srcId="{AB963F5B-DD21-43AA-AAD5-0860E6398150}" destId="{9553FFE7-6824-4917-89EC-3A6A09D10265}" srcOrd="1" destOrd="0" parTransId="{5B6E0144-6364-4BC7-9156-13E86EB530DE}" sibTransId="{C546B2C7-D4D2-4A82-9386-1FAEB1FDBA83}"/>
    <dgm:cxn modelId="{5D286DD6-BA94-4054-A297-397BAF03E9B8}" type="presOf" srcId="{AB963F5B-DD21-43AA-AAD5-0860E6398150}" destId="{D5D55E1A-AA53-4884-A23C-C1A0C62B841C}" srcOrd="0" destOrd="0" presId="urn:microsoft.com/office/officeart/2008/layout/LinedList"/>
    <dgm:cxn modelId="{4B9760B7-2E5A-4C03-B3BE-220D8E693BBF}" type="presOf" srcId="{9553FFE7-6824-4917-89EC-3A6A09D10265}" destId="{2EC2AC31-0DAC-4F95-A8EF-02B0A9D6BE15}" srcOrd="0" destOrd="0" presId="urn:microsoft.com/office/officeart/2008/layout/LinedList"/>
    <dgm:cxn modelId="{58864423-C660-477B-ADB0-BC0E3EE857CC}" srcId="{AB963F5B-DD21-43AA-AAD5-0860E6398150}" destId="{70E6E886-C49E-4506-AFD0-DFC52FE12871}" srcOrd="0" destOrd="0" parTransId="{ED621118-10E0-416B-9A5F-9AEFE2D2517C}" sibTransId="{2A6A54BF-B376-4AE4-B4D3-152A4DE5E878}"/>
    <dgm:cxn modelId="{7572FBE9-2714-4351-8DC3-A8AA1C37D99E}" type="presOf" srcId="{70E6E886-C49E-4506-AFD0-DFC52FE12871}" destId="{132797FE-36EE-4F41-AED0-053DB9400817}" srcOrd="0" destOrd="0" presId="urn:microsoft.com/office/officeart/2008/layout/LinedList"/>
    <dgm:cxn modelId="{958F35D5-2AF8-46A5-B71D-A46905E4B4D9}" type="presParOf" srcId="{D5D55E1A-AA53-4884-A23C-C1A0C62B841C}" destId="{4643F9BF-B47F-483C-B063-47530F3E4EAF}" srcOrd="0" destOrd="0" presId="urn:microsoft.com/office/officeart/2008/layout/LinedList"/>
    <dgm:cxn modelId="{E1928C10-3138-4D47-AEF4-DFFA5618C38F}" type="presParOf" srcId="{D5D55E1A-AA53-4884-A23C-C1A0C62B841C}" destId="{3CA59F42-5AC5-4C5A-BF71-74C91B832649}" srcOrd="1" destOrd="0" presId="urn:microsoft.com/office/officeart/2008/layout/LinedList"/>
    <dgm:cxn modelId="{ACAD3AF3-348B-4AB7-A5CA-9384FFA9C759}" type="presParOf" srcId="{3CA59F42-5AC5-4C5A-BF71-74C91B832649}" destId="{132797FE-36EE-4F41-AED0-053DB9400817}" srcOrd="0" destOrd="0" presId="urn:microsoft.com/office/officeart/2008/layout/LinedList"/>
    <dgm:cxn modelId="{24ED3CCE-83A2-4637-BA68-B21E8AD31ED8}" type="presParOf" srcId="{3CA59F42-5AC5-4C5A-BF71-74C91B832649}" destId="{B968A08D-ADE1-4A7E-AEAA-F0EC3681A620}" srcOrd="1" destOrd="0" presId="urn:microsoft.com/office/officeart/2008/layout/LinedList"/>
    <dgm:cxn modelId="{6B9FD012-B2AB-40A3-9F18-6AB6CB01FDD2}" type="presParOf" srcId="{D5D55E1A-AA53-4884-A23C-C1A0C62B841C}" destId="{2E39A28E-5269-460F-A7A0-28AE2DF550CF}" srcOrd="2" destOrd="0" presId="urn:microsoft.com/office/officeart/2008/layout/LinedList"/>
    <dgm:cxn modelId="{E41FD1D5-A824-41F8-92C2-74468629F723}" type="presParOf" srcId="{D5D55E1A-AA53-4884-A23C-C1A0C62B841C}" destId="{D28A1462-B006-459B-8EBF-DFB4F2602517}" srcOrd="3" destOrd="0" presId="urn:microsoft.com/office/officeart/2008/layout/LinedList"/>
    <dgm:cxn modelId="{A0F122C6-B9C4-457D-922F-EBF777FCA167}" type="presParOf" srcId="{D28A1462-B006-459B-8EBF-DFB4F2602517}" destId="{2EC2AC31-0DAC-4F95-A8EF-02B0A9D6BE15}" srcOrd="0" destOrd="0" presId="urn:microsoft.com/office/officeart/2008/layout/LinedList"/>
    <dgm:cxn modelId="{16D8E461-3359-4F87-9A48-C1D5743E8D4F}" type="presParOf" srcId="{D28A1462-B006-459B-8EBF-DFB4F2602517}" destId="{72400ADF-C78D-4AD3-B933-130D0A88DF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3EA241-CAC9-4E7A-9295-6F532743B735}" type="doc">
      <dgm:prSet loTypeId="urn:microsoft.com/office/officeart/2005/8/layout/vList2" loCatId="Inbox" qsTypeId="urn:microsoft.com/office/officeart/2005/8/quickstyle/simple4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4A58C5C9-B315-4DB1-AB63-B185D01386D8}">
      <dgm:prSet/>
      <dgm:spPr/>
      <dgm:t>
        <a:bodyPr/>
        <a:lstStyle/>
        <a:p>
          <a:pPr rtl="0"/>
          <a:r>
            <a:rPr lang="en-US" dirty="0"/>
            <a:t> противостоит познающему субъекту в познавательной деятельности</a:t>
          </a:r>
          <a:endParaRPr lang="ru-RU" dirty="0"/>
        </a:p>
      </dgm:t>
    </dgm:pt>
    <dgm:pt modelId="{188468B1-9927-440F-917C-D4D0493D58A0}" type="parTrans" cxnId="{CA2FA3A9-DAB4-404D-A1A3-5DF682300EE3}">
      <dgm:prSet/>
      <dgm:spPr/>
      <dgm:t>
        <a:bodyPr/>
        <a:lstStyle/>
        <a:p>
          <a:endParaRPr lang="ru-RU"/>
        </a:p>
      </dgm:t>
    </dgm:pt>
    <dgm:pt modelId="{89CC0D28-EFFC-4463-834C-55B9FD0209DA}" type="sibTrans" cxnId="{CA2FA3A9-DAB4-404D-A1A3-5DF682300EE3}">
      <dgm:prSet/>
      <dgm:spPr/>
      <dgm:t>
        <a:bodyPr/>
        <a:lstStyle/>
        <a:p>
          <a:endParaRPr lang="ru-RU"/>
        </a:p>
      </dgm:t>
    </dgm:pt>
    <dgm:pt modelId="{DA41D57F-1672-4CAF-8924-AA0A8D6233F1}">
      <dgm:prSet/>
      <dgm:spPr/>
      <dgm:t>
        <a:bodyPr/>
        <a:lstStyle/>
        <a:p>
          <a:pPr rtl="0"/>
          <a:r>
            <a:rPr lang="en-US" dirty="0"/>
            <a:t> это та окружающая действительность,  с которой  исследователь имеет дело</a:t>
          </a:r>
          <a:endParaRPr lang="ru-RU" dirty="0"/>
        </a:p>
      </dgm:t>
    </dgm:pt>
    <dgm:pt modelId="{8EE2B5DA-CFBC-4774-8CF5-C1779DBA5E98}" type="parTrans" cxnId="{400F13B2-63BC-4F2B-9298-DE7B35FC26C2}">
      <dgm:prSet/>
      <dgm:spPr/>
      <dgm:t>
        <a:bodyPr/>
        <a:lstStyle/>
        <a:p>
          <a:endParaRPr lang="ru-RU"/>
        </a:p>
      </dgm:t>
    </dgm:pt>
    <dgm:pt modelId="{0B41568E-0DA9-49B7-AB28-56643B8355A8}" type="sibTrans" cxnId="{400F13B2-63BC-4F2B-9298-DE7B35FC26C2}">
      <dgm:prSet/>
      <dgm:spPr/>
      <dgm:t>
        <a:bodyPr/>
        <a:lstStyle/>
        <a:p>
          <a:endParaRPr lang="ru-RU"/>
        </a:p>
      </dgm:t>
    </dgm:pt>
    <dgm:pt modelId="{BEE296C0-A041-4210-8001-45822236953D}">
      <dgm:prSet/>
      <dgm:spPr/>
      <dgm:t>
        <a:bodyPr/>
        <a:lstStyle/>
        <a:p>
          <a:pPr rtl="0"/>
          <a:endParaRPr lang="ru-RU" dirty="0"/>
        </a:p>
      </dgm:t>
    </dgm:pt>
    <dgm:pt modelId="{59261597-6577-4B90-971F-C0B8148FB3E8}" type="parTrans" cxnId="{A65709C0-1535-45DF-99CB-4411A9CF39BA}">
      <dgm:prSet/>
      <dgm:spPr/>
      <dgm:t>
        <a:bodyPr/>
        <a:lstStyle/>
        <a:p>
          <a:endParaRPr lang="ru-RU"/>
        </a:p>
      </dgm:t>
    </dgm:pt>
    <dgm:pt modelId="{9808822D-30B2-4EFC-945B-4335E6E6DBCE}" type="sibTrans" cxnId="{A65709C0-1535-45DF-99CB-4411A9CF39BA}">
      <dgm:prSet/>
      <dgm:spPr/>
      <dgm:t>
        <a:bodyPr/>
        <a:lstStyle/>
        <a:p>
          <a:endParaRPr lang="ru-RU"/>
        </a:p>
      </dgm:t>
    </dgm:pt>
    <dgm:pt modelId="{7DEEB443-8E4D-492A-AFC3-6D905E390926}" type="pres">
      <dgm:prSet presAssocID="{2A3EA241-CAC9-4E7A-9295-6F532743B7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A8FE0-76F4-4DC1-B609-CFFD9EBA3B40}" type="pres">
      <dgm:prSet presAssocID="{4A58C5C9-B315-4DB1-AB63-B185D01386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34CE6-7F7E-499F-B2C6-551140BFB9A2}" type="pres">
      <dgm:prSet presAssocID="{89CC0D28-EFFC-4463-834C-55B9FD0209DA}" presName="spacer" presStyleCnt="0"/>
      <dgm:spPr/>
    </dgm:pt>
    <dgm:pt modelId="{62C9EC99-68D4-4894-8D56-DDCC363704B4}" type="pres">
      <dgm:prSet presAssocID="{DA41D57F-1672-4CAF-8924-AA0A8D6233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EC6C4-2F5D-42BB-B90B-4651B21F4E2F}" type="pres">
      <dgm:prSet presAssocID="{DA41D57F-1672-4CAF-8924-AA0A8D6233F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709C0-1535-45DF-99CB-4411A9CF39BA}" srcId="{DA41D57F-1672-4CAF-8924-AA0A8D6233F1}" destId="{BEE296C0-A041-4210-8001-45822236953D}" srcOrd="0" destOrd="0" parTransId="{59261597-6577-4B90-971F-C0B8148FB3E8}" sibTransId="{9808822D-30B2-4EFC-945B-4335E6E6DBCE}"/>
    <dgm:cxn modelId="{CA2FA3A9-DAB4-404D-A1A3-5DF682300EE3}" srcId="{2A3EA241-CAC9-4E7A-9295-6F532743B735}" destId="{4A58C5C9-B315-4DB1-AB63-B185D01386D8}" srcOrd="0" destOrd="0" parTransId="{188468B1-9927-440F-917C-D4D0493D58A0}" sibTransId="{89CC0D28-EFFC-4463-834C-55B9FD0209DA}"/>
    <dgm:cxn modelId="{378CFF3B-5AE4-4D93-BAEB-E542169E05F0}" type="presOf" srcId="{4A58C5C9-B315-4DB1-AB63-B185D01386D8}" destId="{682A8FE0-76F4-4DC1-B609-CFFD9EBA3B40}" srcOrd="0" destOrd="0" presId="urn:microsoft.com/office/officeart/2005/8/layout/vList2"/>
    <dgm:cxn modelId="{5C2B7EE6-805C-4BCC-AC54-C3A966B8B944}" type="presOf" srcId="{2A3EA241-CAC9-4E7A-9295-6F532743B735}" destId="{7DEEB443-8E4D-492A-AFC3-6D905E390926}" srcOrd="0" destOrd="0" presId="urn:microsoft.com/office/officeart/2005/8/layout/vList2"/>
    <dgm:cxn modelId="{D0B02D0D-1497-4C5E-B7AD-ADC50B2CDC16}" type="presOf" srcId="{BEE296C0-A041-4210-8001-45822236953D}" destId="{6CCEC6C4-2F5D-42BB-B90B-4651B21F4E2F}" srcOrd="0" destOrd="0" presId="urn:microsoft.com/office/officeart/2005/8/layout/vList2"/>
    <dgm:cxn modelId="{400F13B2-63BC-4F2B-9298-DE7B35FC26C2}" srcId="{2A3EA241-CAC9-4E7A-9295-6F532743B735}" destId="{DA41D57F-1672-4CAF-8924-AA0A8D6233F1}" srcOrd="1" destOrd="0" parTransId="{8EE2B5DA-CFBC-4774-8CF5-C1779DBA5E98}" sibTransId="{0B41568E-0DA9-49B7-AB28-56643B8355A8}"/>
    <dgm:cxn modelId="{36C404D7-1CAA-415B-B91D-69F744EE22DC}" type="presOf" srcId="{DA41D57F-1672-4CAF-8924-AA0A8D6233F1}" destId="{62C9EC99-68D4-4894-8D56-DDCC363704B4}" srcOrd="0" destOrd="0" presId="urn:microsoft.com/office/officeart/2005/8/layout/vList2"/>
    <dgm:cxn modelId="{2F343B1F-CB97-481D-8581-EC5158864269}" type="presParOf" srcId="{7DEEB443-8E4D-492A-AFC3-6D905E390926}" destId="{682A8FE0-76F4-4DC1-B609-CFFD9EBA3B40}" srcOrd="0" destOrd="0" presId="urn:microsoft.com/office/officeart/2005/8/layout/vList2"/>
    <dgm:cxn modelId="{B065C76D-F0EA-4DAF-AD62-A342B81E4092}" type="presParOf" srcId="{7DEEB443-8E4D-492A-AFC3-6D905E390926}" destId="{5E234CE6-7F7E-499F-B2C6-551140BFB9A2}" srcOrd="1" destOrd="0" presId="urn:microsoft.com/office/officeart/2005/8/layout/vList2"/>
    <dgm:cxn modelId="{A8158F58-218A-4411-A8D9-A8C5AF7B928B}" type="presParOf" srcId="{7DEEB443-8E4D-492A-AFC3-6D905E390926}" destId="{62C9EC99-68D4-4894-8D56-DDCC363704B4}" srcOrd="2" destOrd="0" presId="urn:microsoft.com/office/officeart/2005/8/layout/vList2"/>
    <dgm:cxn modelId="{D1E280D2-4523-487C-B822-5A0EE4831BE0}" type="presParOf" srcId="{7DEEB443-8E4D-492A-AFC3-6D905E390926}" destId="{6CCEC6C4-2F5D-42BB-B90B-4651B21F4E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5EBF764-9D60-42F4-824E-3E4D1F3AB77E}" type="doc">
      <dgm:prSet loTypeId="urn:microsoft.com/office/officeart/2005/8/layout/vList3#4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3A52CC49-E89A-47C5-8981-081EB87E97C9}">
      <dgm:prSet/>
      <dgm:spPr/>
      <dgm:t>
        <a:bodyPr/>
        <a:lstStyle/>
        <a:p>
          <a:pPr rtl="0"/>
          <a:r>
            <a:rPr lang="en-US" dirty="0"/>
            <a:t>это та сторона, тот аспект, та точка зрения, с которой исследователь познает целостный объект, выделяя главные, наиболее существенные признаки объекта</a:t>
          </a:r>
          <a:endParaRPr lang="ru-RU" dirty="0"/>
        </a:p>
      </dgm:t>
    </dgm:pt>
    <dgm:pt modelId="{8608615D-C77A-4CB6-92A9-6A4112C721B2}" type="parTrans" cxnId="{929A6869-63D8-4FCB-8D5E-F6245E578522}">
      <dgm:prSet/>
      <dgm:spPr/>
      <dgm:t>
        <a:bodyPr/>
        <a:lstStyle/>
        <a:p>
          <a:endParaRPr lang="ru-RU"/>
        </a:p>
      </dgm:t>
    </dgm:pt>
    <dgm:pt modelId="{993AB918-4C54-4EE7-8917-8969CEBB06D4}" type="sibTrans" cxnId="{929A6869-63D8-4FCB-8D5E-F6245E578522}">
      <dgm:prSet/>
      <dgm:spPr/>
      <dgm:t>
        <a:bodyPr/>
        <a:lstStyle/>
        <a:p>
          <a:endParaRPr lang="ru-RU"/>
        </a:p>
      </dgm:t>
    </dgm:pt>
    <dgm:pt modelId="{93BE9F27-49FB-40D4-9AF0-CD3CA7C31249}">
      <dgm:prSet/>
      <dgm:spPr/>
      <dgm:t>
        <a:bodyPr/>
        <a:lstStyle/>
        <a:p>
          <a:pPr rtl="0"/>
          <a:r>
            <a:rPr lang="ru-RU" dirty="0"/>
            <a:t>о</a:t>
          </a:r>
          <a:r>
            <a:rPr lang="en-US" dirty="0" err="1"/>
            <a:t>дин</a:t>
          </a:r>
          <a:r>
            <a:rPr lang="en-US" dirty="0"/>
            <a:t> и тот же объект может быть предметом разных исследований или даже целых научных направлений </a:t>
          </a:r>
          <a:endParaRPr lang="ru-RU" dirty="0"/>
        </a:p>
      </dgm:t>
    </dgm:pt>
    <dgm:pt modelId="{99E19F4F-49F4-4D45-B134-5FC7DA32D429}" type="parTrans" cxnId="{9F97C0F4-B4B8-4129-8C1F-709D07E3F861}">
      <dgm:prSet/>
      <dgm:spPr/>
      <dgm:t>
        <a:bodyPr/>
        <a:lstStyle/>
        <a:p>
          <a:endParaRPr lang="ru-RU"/>
        </a:p>
      </dgm:t>
    </dgm:pt>
    <dgm:pt modelId="{B9587D38-51ED-457F-AD51-F4C6C56C7D38}" type="sibTrans" cxnId="{9F97C0F4-B4B8-4129-8C1F-709D07E3F861}">
      <dgm:prSet/>
      <dgm:spPr/>
      <dgm:t>
        <a:bodyPr/>
        <a:lstStyle/>
        <a:p>
          <a:endParaRPr lang="ru-RU"/>
        </a:p>
      </dgm:t>
    </dgm:pt>
    <dgm:pt modelId="{2E2CE405-F6C1-4285-83E3-94749F2DE3D6}" type="pres">
      <dgm:prSet presAssocID="{B5EBF764-9D60-42F4-824E-3E4D1F3AB77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6D2C18-D73D-4C25-A548-F6CB66FEEDC9}" type="pres">
      <dgm:prSet presAssocID="{3A52CC49-E89A-47C5-8981-081EB87E97C9}" presName="composite" presStyleCnt="0"/>
      <dgm:spPr/>
    </dgm:pt>
    <dgm:pt modelId="{CEF75862-AC82-4E8C-8C8A-A61F7276A56F}" type="pres">
      <dgm:prSet presAssocID="{3A52CC49-E89A-47C5-8981-081EB87E97C9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908EB8B-D265-4EFD-8D1F-04A346A57BBA}" type="pres">
      <dgm:prSet presAssocID="{3A52CC49-E89A-47C5-8981-081EB87E97C9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9D21C-28CC-4A3A-B888-7AF36D61DFC0}" type="pres">
      <dgm:prSet presAssocID="{993AB918-4C54-4EE7-8917-8969CEBB06D4}" presName="spacing" presStyleCnt="0"/>
      <dgm:spPr/>
    </dgm:pt>
    <dgm:pt modelId="{2A23EAAF-504B-435D-A941-AFDA9DA04051}" type="pres">
      <dgm:prSet presAssocID="{93BE9F27-49FB-40D4-9AF0-CD3CA7C31249}" presName="composite" presStyleCnt="0"/>
      <dgm:spPr/>
    </dgm:pt>
    <dgm:pt modelId="{8091E965-60A9-4AC2-BFE7-CEBFF8A5B73B}" type="pres">
      <dgm:prSet presAssocID="{93BE9F27-49FB-40D4-9AF0-CD3CA7C31249}" presName="imgShp" presStyleLbl="fgImgPlace1" presStyleIdx="1" presStyleCnt="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59BA7EA-C4B6-4604-80D5-57550DD917C0}" type="pres">
      <dgm:prSet presAssocID="{93BE9F27-49FB-40D4-9AF0-CD3CA7C31249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EBDC6-8AF3-4A97-B85A-ED4E898BC613}" type="presOf" srcId="{93BE9F27-49FB-40D4-9AF0-CD3CA7C31249}" destId="{359BA7EA-C4B6-4604-80D5-57550DD917C0}" srcOrd="0" destOrd="0" presId="urn:microsoft.com/office/officeart/2005/8/layout/vList3#4"/>
    <dgm:cxn modelId="{929A6869-63D8-4FCB-8D5E-F6245E578522}" srcId="{B5EBF764-9D60-42F4-824E-3E4D1F3AB77E}" destId="{3A52CC49-E89A-47C5-8981-081EB87E97C9}" srcOrd="0" destOrd="0" parTransId="{8608615D-C77A-4CB6-92A9-6A4112C721B2}" sibTransId="{993AB918-4C54-4EE7-8917-8969CEBB06D4}"/>
    <dgm:cxn modelId="{9F97C0F4-B4B8-4129-8C1F-709D07E3F861}" srcId="{B5EBF764-9D60-42F4-824E-3E4D1F3AB77E}" destId="{93BE9F27-49FB-40D4-9AF0-CD3CA7C31249}" srcOrd="1" destOrd="0" parTransId="{99E19F4F-49F4-4D45-B134-5FC7DA32D429}" sibTransId="{B9587D38-51ED-457F-AD51-F4C6C56C7D38}"/>
    <dgm:cxn modelId="{F03B0F14-8987-45CC-AF2B-C8040FE6A604}" type="presOf" srcId="{B5EBF764-9D60-42F4-824E-3E4D1F3AB77E}" destId="{2E2CE405-F6C1-4285-83E3-94749F2DE3D6}" srcOrd="0" destOrd="0" presId="urn:microsoft.com/office/officeart/2005/8/layout/vList3#4"/>
    <dgm:cxn modelId="{360A862D-599F-4FDD-BE9C-F0058A756110}" type="presOf" srcId="{3A52CC49-E89A-47C5-8981-081EB87E97C9}" destId="{A908EB8B-D265-4EFD-8D1F-04A346A57BBA}" srcOrd="0" destOrd="0" presId="urn:microsoft.com/office/officeart/2005/8/layout/vList3#4"/>
    <dgm:cxn modelId="{BDCDF332-EE87-48B2-86B4-BA975FA324A8}" type="presParOf" srcId="{2E2CE405-F6C1-4285-83E3-94749F2DE3D6}" destId="{F26D2C18-D73D-4C25-A548-F6CB66FEEDC9}" srcOrd="0" destOrd="0" presId="urn:microsoft.com/office/officeart/2005/8/layout/vList3#4"/>
    <dgm:cxn modelId="{68EDC22D-3E4F-453F-845A-3428DF4F20B0}" type="presParOf" srcId="{F26D2C18-D73D-4C25-A548-F6CB66FEEDC9}" destId="{CEF75862-AC82-4E8C-8C8A-A61F7276A56F}" srcOrd="0" destOrd="0" presId="urn:microsoft.com/office/officeart/2005/8/layout/vList3#4"/>
    <dgm:cxn modelId="{161E21F3-9B4B-4EC4-8758-71E3164FD39D}" type="presParOf" srcId="{F26D2C18-D73D-4C25-A548-F6CB66FEEDC9}" destId="{A908EB8B-D265-4EFD-8D1F-04A346A57BBA}" srcOrd="1" destOrd="0" presId="urn:microsoft.com/office/officeart/2005/8/layout/vList3#4"/>
    <dgm:cxn modelId="{527A8483-F89C-4481-AEFE-EE013AAA0DDD}" type="presParOf" srcId="{2E2CE405-F6C1-4285-83E3-94749F2DE3D6}" destId="{2A79D21C-28CC-4A3A-B888-7AF36D61DFC0}" srcOrd="1" destOrd="0" presId="urn:microsoft.com/office/officeart/2005/8/layout/vList3#4"/>
    <dgm:cxn modelId="{EDF5DAD0-8C2F-47D4-A013-6BC78762EDEE}" type="presParOf" srcId="{2E2CE405-F6C1-4285-83E3-94749F2DE3D6}" destId="{2A23EAAF-504B-435D-A941-AFDA9DA04051}" srcOrd="2" destOrd="0" presId="urn:microsoft.com/office/officeart/2005/8/layout/vList3#4"/>
    <dgm:cxn modelId="{5C6068D3-9333-4099-8AB4-4B0A6BE3CA25}" type="presParOf" srcId="{2A23EAAF-504B-435D-A941-AFDA9DA04051}" destId="{8091E965-60A9-4AC2-BFE7-CEBFF8A5B73B}" srcOrd="0" destOrd="0" presId="urn:microsoft.com/office/officeart/2005/8/layout/vList3#4"/>
    <dgm:cxn modelId="{80323177-6814-4F6C-BF45-25420AF3B441}" type="presParOf" srcId="{2A23EAAF-504B-435D-A941-AFDA9DA04051}" destId="{359BA7EA-C4B6-4604-80D5-57550DD917C0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9519D3F-512F-4212-AF8C-77CF4C2F99F1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315937A-5EF0-48D9-88AA-2E5BFC6A8306}">
      <dgm:prSet/>
      <dgm:spPr/>
      <dgm:t>
        <a:bodyPr/>
        <a:lstStyle/>
        <a:p>
          <a:pPr rtl="0"/>
          <a:r>
            <a:rPr lang="ru-RU" b="1" dirty="0"/>
            <a:t>чтобы название указывало на предмет исследования</a:t>
          </a:r>
        </a:p>
      </dgm:t>
    </dgm:pt>
    <dgm:pt modelId="{0683D269-A4B7-43FC-AAC3-E453041CF888}" type="parTrans" cxnId="{C2ECC6D4-D43F-4FEA-A050-A1B5AA0B4B53}">
      <dgm:prSet/>
      <dgm:spPr/>
      <dgm:t>
        <a:bodyPr/>
        <a:lstStyle/>
        <a:p>
          <a:endParaRPr lang="ru-RU"/>
        </a:p>
      </dgm:t>
    </dgm:pt>
    <dgm:pt modelId="{880B2949-CA3C-4E5F-9BA9-910AA7B45D49}" type="sibTrans" cxnId="{C2ECC6D4-D43F-4FEA-A050-A1B5AA0B4B53}">
      <dgm:prSet phldrT="01"/>
      <dgm:spPr/>
      <dgm:t>
        <a:bodyPr/>
        <a:lstStyle/>
        <a:p>
          <a:r>
            <a:rPr lang="ru-RU"/>
            <a:t>01</a:t>
          </a:r>
        </a:p>
      </dgm:t>
    </dgm:pt>
    <dgm:pt modelId="{E1483A72-0F33-47C7-8CB4-B333239FFB2A}">
      <dgm:prSet/>
      <dgm:spPr/>
      <dgm:t>
        <a:bodyPr/>
        <a:lstStyle/>
        <a:p>
          <a:pPr rtl="0"/>
          <a:r>
            <a:rPr lang="ru-RU" b="1" dirty="0"/>
            <a:t>предмет исследования, цель и название практически совпадают</a:t>
          </a:r>
          <a:endParaRPr lang="ru-RU" dirty="0"/>
        </a:p>
      </dgm:t>
    </dgm:pt>
    <dgm:pt modelId="{3917411D-0FCB-4895-84FB-C2A58BD144DD}" type="parTrans" cxnId="{6D772E0E-A171-4088-846A-F3D32ACB282D}">
      <dgm:prSet/>
      <dgm:spPr/>
      <dgm:t>
        <a:bodyPr/>
        <a:lstStyle/>
        <a:p>
          <a:endParaRPr lang="ru-RU"/>
        </a:p>
      </dgm:t>
    </dgm:pt>
    <dgm:pt modelId="{8089F9E7-28BB-481E-A7E6-CA61AFB61ED2}" type="sibTrans" cxnId="{6D772E0E-A171-4088-846A-F3D32ACB282D}">
      <dgm:prSet phldrT="02"/>
      <dgm:spPr/>
      <dgm:t>
        <a:bodyPr/>
        <a:lstStyle/>
        <a:p>
          <a:r>
            <a:rPr lang="ru-RU"/>
            <a:t>02</a:t>
          </a:r>
        </a:p>
      </dgm:t>
    </dgm:pt>
    <dgm:pt modelId="{724AD7C4-5CA5-4CD3-AF6E-25251F4FF4D3}" type="pres">
      <dgm:prSet presAssocID="{D9519D3F-512F-4212-AF8C-77CF4C2F99F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93F729-B1C6-456C-ACEB-BCE084EA6260}" type="pres">
      <dgm:prSet presAssocID="{7315937A-5EF0-48D9-88AA-2E5BFC6A8306}" presName="compositeNode" presStyleCnt="0">
        <dgm:presLayoutVars>
          <dgm:bulletEnabled val="1"/>
        </dgm:presLayoutVars>
      </dgm:prSet>
      <dgm:spPr/>
    </dgm:pt>
    <dgm:pt modelId="{F5FFC35E-4D28-44E6-9BC6-F9A9BDCE3700}" type="pres">
      <dgm:prSet presAssocID="{7315937A-5EF0-48D9-88AA-2E5BFC6A8306}" presName="bgRect" presStyleLbl="alignNode1" presStyleIdx="0" presStyleCnt="2"/>
      <dgm:spPr/>
      <dgm:t>
        <a:bodyPr/>
        <a:lstStyle/>
        <a:p>
          <a:endParaRPr lang="ru-RU"/>
        </a:p>
      </dgm:t>
    </dgm:pt>
    <dgm:pt modelId="{B1521222-1AF5-4DB4-BF51-3A6B592C92CE}" type="pres">
      <dgm:prSet presAssocID="{880B2949-CA3C-4E5F-9BA9-910AA7B45D49}" presName="sibTransNodeRect" presStyleLbl="align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70FE82-9469-4466-B764-12831AFF90BE}" type="pres">
      <dgm:prSet presAssocID="{7315937A-5EF0-48D9-88AA-2E5BFC6A8306}" presName="nodeRect" presStyleLbl="align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225FD-76E9-4FF8-9CF0-863E222593F0}" type="pres">
      <dgm:prSet presAssocID="{880B2949-CA3C-4E5F-9BA9-910AA7B45D49}" presName="sibTrans" presStyleCnt="0"/>
      <dgm:spPr/>
    </dgm:pt>
    <dgm:pt modelId="{023C8996-C204-4857-9165-B6374B344BFB}" type="pres">
      <dgm:prSet presAssocID="{E1483A72-0F33-47C7-8CB4-B333239FFB2A}" presName="compositeNode" presStyleCnt="0">
        <dgm:presLayoutVars>
          <dgm:bulletEnabled val="1"/>
        </dgm:presLayoutVars>
      </dgm:prSet>
      <dgm:spPr/>
    </dgm:pt>
    <dgm:pt modelId="{0AA24330-E025-4CFC-A680-93B6CDDDC3DE}" type="pres">
      <dgm:prSet presAssocID="{E1483A72-0F33-47C7-8CB4-B333239FFB2A}" presName="bgRect" presStyleLbl="alignNode1" presStyleIdx="1" presStyleCnt="2"/>
      <dgm:spPr/>
      <dgm:t>
        <a:bodyPr/>
        <a:lstStyle/>
        <a:p>
          <a:endParaRPr lang="ru-RU"/>
        </a:p>
      </dgm:t>
    </dgm:pt>
    <dgm:pt modelId="{1D55060C-B136-4DB4-93D7-1698F0A3BF87}" type="pres">
      <dgm:prSet presAssocID="{8089F9E7-28BB-481E-A7E6-CA61AFB61ED2}" presName="sibTransNodeRect" presStyleLbl="align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A16AA-B2FD-4E97-A32E-A20B54D9F1D7}" type="pres">
      <dgm:prSet presAssocID="{E1483A72-0F33-47C7-8CB4-B333239FFB2A}" presName="nodeRect" presStyleLbl="align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486355-184D-4166-B234-3D6660E205CA}" type="presOf" srcId="{7315937A-5EF0-48D9-88AA-2E5BFC6A8306}" destId="{F5FFC35E-4D28-44E6-9BC6-F9A9BDCE3700}" srcOrd="0" destOrd="0" presId="urn:microsoft.com/office/officeart/2016/7/layout/LinearBlockProcessNumbered"/>
    <dgm:cxn modelId="{4810D6A5-F553-4AFB-94A7-DE13975B6BAE}" type="presOf" srcId="{7315937A-5EF0-48D9-88AA-2E5BFC6A8306}" destId="{6C70FE82-9469-4466-B764-12831AFF90BE}" srcOrd="1" destOrd="0" presId="urn:microsoft.com/office/officeart/2016/7/layout/LinearBlockProcessNumbered"/>
    <dgm:cxn modelId="{50FA0C31-D62D-40AC-B4BC-1DE3A8432D75}" type="presOf" srcId="{8089F9E7-28BB-481E-A7E6-CA61AFB61ED2}" destId="{1D55060C-B136-4DB4-93D7-1698F0A3BF87}" srcOrd="0" destOrd="0" presId="urn:microsoft.com/office/officeart/2016/7/layout/LinearBlockProcessNumbered"/>
    <dgm:cxn modelId="{6D772E0E-A171-4088-846A-F3D32ACB282D}" srcId="{D9519D3F-512F-4212-AF8C-77CF4C2F99F1}" destId="{E1483A72-0F33-47C7-8CB4-B333239FFB2A}" srcOrd="1" destOrd="0" parTransId="{3917411D-0FCB-4895-84FB-C2A58BD144DD}" sibTransId="{8089F9E7-28BB-481E-A7E6-CA61AFB61ED2}"/>
    <dgm:cxn modelId="{785CD82E-C33F-45E8-83E5-307F044AF079}" type="presOf" srcId="{880B2949-CA3C-4E5F-9BA9-910AA7B45D49}" destId="{B1521222-1AF5-4DB4-BF51-3A6B592C92CE}" srcOrd="0" destOrd="0" presId="urn:microsoft.com/office/officeart/2016/7/layout/LinearBlockProcessNumbered"/>
    <dgm:cxn modelId="{C2ECC6D4-D43F-4FEA-A050-A1B5AA0B4B53}" srcId="{D9519D3F-512F-4212-AF8C-77CF4C2F99F1}" destId="{7315937A-5EF0-48D9-88AA-2E5BFC6A8306}" srcOrd="0" destOrd="0" parTransId="{0683D269-A4B7-43FC-AAC3-E453041CF888}" sibTransId="{880B2949-CA3C-4E5F-9BA9-910AA7B45D49}"/>
    <dgm:cxn modelId="{05FA6C21-5C9F-4401-B91A-579E86AEFCE4}" type="presOf" srcId="{E1483A72-0F33-47C7-8CB4-B333239FFB2A}" destId="{0AA24330-E025-4CFC-A680-93B6CDDDC3DE}" srcOrd="0" destOrd="0" presId="urn:microsoft.com/office/officeart/2016/7/layout/LinearBlockProcessNumbered"/>
    <dgm:cxn modelId="{240D0754-ECA7-4042-A447-0966D0BEB093}" type="presOf" srcId="{D9519D3F-512F-4212-AF8C-77CF4C2F99F1}" destId="{724AD7C4-5CA5-4CD3-AF6E-25251F4FF4D3}" srcOrd="0" destOrd="0" presId="urn:microsoft.com/office/officeart/2016/7/layout/LinearBlockProcessNumbered"/>
    <dgm:cxn modelId="{AFC8914E-A5D0-43AE-B1D2-81350894B6F6}" type="presOf" srcId="{E1483A72-0F33-47C7-8CB4-B333239FFB2A}" destId="{F63A16AA-B2FD-4E97-A32E-A20B54D9F1D7}" srcOrd="1" destOrd="0" presId="urn:microsoft.com/office/officeart/2016/7/layout/LinearBlockProcessNumbered"/>
    <dgm:cxn modelId="{46A79B64-7DD2-41F7-ABFB-CE01E7F80042}" type="presParOf" srcId="{724AD7C4-5CA5-4CD3-AF6E-25251F4FF4D3}" destId="{BC93F729-B1C6-456C-ACEB-BCE084EA6260}" srcOrd="0" destOrd="0" presId="urn:microsoft.com/office/officeart/2016/7/layout/LinearBlockProcessNumbered"/>
    <dgm:cxn modelId="{71DE7130-6F37-401F-9151-ED82FA6D4A0A}" type="presParOf" srcId="{BC93F729-B1C6-456C-ACEB-BCE084EA6260}" destId="{F5FFC35E-4D28-44E6-9BC6-F9A9BDCE3700}" srcOrd="0" destOrd="0" presId="urn:microsoft.com/office/officeart/2016/7/layout/LinearBlockProcessNumbered"/>
    <dgm:cxn modelId="{7A044732-897F-4B7F-A4E5-802B3C274442}" type="presParOf" srcId="{BC93F729-B1C6-456C-ACEB-BCE084EA6260}" destId="{B1521222-1AF5-4DB4-BF51-3A6B592C92CE}" srcOrd="1" destOrd="0" presId="urn:microsoft.com/office/officeart/2016/7/layout/LinearBlockProcessNumbered"/>
    <dgm:cxn modelId="{9034C49D-DB27-49D5-8B6B-A1FF0BBF47C6}" type="presParOf" srcId="{BC93F729-B1C6-456C-ACEB-BCE084EA6260}" destId="{6C70FE82-9469-4466-B764-12831AFF90BE}" srcOrd="2" destOrd="0" presId="urn:microsoft.com/office/officeart/2016/7/layout/LinearBlockProcessNumbered"/>
    <dgm:cxn modelId="{D0EEB0C0-8CDB-4BF5-9327-447ACD76C9CF}" type="presParOf" srcId="{724AD7C4-5CA5-4CD3-AF6E-25251F4FF4D3}" destId="{F77225FD-76E9-4FF8-9CF0-863E222593F0}" srcOrd="1" destOrd="0" presId="urn:microsoft.com/office/officeart/2016/7/layout/LinearBlockProcessNumbered"/>
    <dgm:cxn modelId="{5C36653D-F703-4ED3-A3CC-1AC41EB50A8A}" type="presParOf" srcId="{724AD7C4-5CA5-4CD3-AF6E-25251F4FF4D3}" destId="{023C8996-C204-4857-9165-B6374B344BFB}" srcOrd="2" destOrd="0" presId="urn:microsoft.com/office/officeart/2016/7/layout/LinearBlockProcessNumbered"/>
    <dgm:cxn modelId="{9C4B3E69-79D6-46AD-90E1-7BAF1E966C15}" type="presParOf" srcId="{023C8996-C204-4857-9165-B6374B344BFB}" destId="{0AA24330-E025-4CFC-A680-93B6CDDDC3DE}" srcOrd="0" destOrd="0" presId="urn:microsoft.com/office/officeart/2016/7/layout/LinearBlockProcessNumbered"/>
    <dgm:cxn modelId="{31A74140-6C54-4DD7-B4E1-BC60071C420F}" type="presParOf" srcId="{023C8996-C204-4857-9165-B6374B344BFB}" destId="{1D55060C-B136-4DB4-93D7-1698F0A3BF87}" srcOrd="1" destOrd="0" presId="urn:microsoft.com/office/officeart/2016/7/layout/LinearBlockProcessNumbered"/>
    <dgm:cxn modelId="{EC67E59D-9D16-41F3-B336-543A74E54030}" type="presParOf" srcId="{023C8996-C204-4857-9165-B6374B344BFB}" destId="{F63A16AA-B2FD-4E97-A32E-A20B54D9F1D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8C70782-102E-49AB-9504-627174BBC3B9}" type="doc">
      <dgm:prSet loTypeId="urn:microsoft.com/office/officeart/2005/8/layout/vList3#5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DEB7E798-33B2-4107-B923-A8ADA30BC50C}">
      <dgm:prSet/>
      <dgm:spPr/>
      <dgm:t>
        <a:bodyPr/>
        <a:lstStyle/>
        <a:p>
          <a:pPr rtl="0"/>
          <a:r>
            <a:rPr lang="en-US" dirty="0"/>
            <a:t>(</a:t>
          </a:r>
          <a:r>
            <a:rPr lang="en-US" dirty="0" err="1"/>
            <a:t>от</a:t>
          </a:r>
          <a:r>
            <a:rPr lang="en-US" dirty="0"/>
            <a:t> </a:t>
          </a:r>
          <a:r>
            <a:rPr lang="en-US" dirty="0" err="1"/>
            <a:t>греч</a:t>
          </a:r>
          <a:r>
            <a:rPr lang="en-US" dirty="0"/>
            <a:t>. hypothesis - </a:t>
          </a:r>
          <a:r>
            <a:rPr lang="en-US" dirty="0" err="1"/>
            <a:t>предположение</a:t>
          </a:r>
          <a:r>
            <a:rPr lang="en-US" dirty="0"/>
            <a:t>) </a:t>
          </a:r>
          <a:endParaRPr lang="ru-RU" dirty="0"/>
        </a:p>
        <a:p>
          <a:pPr rtl="0"/>
          <a:r>
            <a:rPr lang="en-US" dirty="0" err="1"/>
            <a:t>означает</a:t>
          </a:r>
          <a:r>
            <a:rPr lang="en-US" dirty="0"/>
            <a:t> </a:t>
          </a:r>
          <a:r>
            <a:rPr lang="ru-RU" dirty="0"/>
            <a:t> </a:t>
          </a:r>
          <a:r>
            <a:rPr lang="en-US" dirty="0" err="1"/>
            <a:t>предположение</a:t>
          </a:r>
          <a:r>
            <a:rPr lang="en-US" dirty="0"/>
            <a:t>, </a:t>
          </a:r>
          <a:r>
            <a:rPr lang="en-US" dirty="0" err="1"/>
            <a:t>допущение</a:t>
          </a:r>
          <a:r>
            <a:rPr lang="en-US" dirty="0"/>
            <a:t>, </a:t>
          </a:r>
          <a:r>
            <a:rPr lang="en-US" dirty="0" err="1"/>
            <a:t>выдвигаемое</a:t>
          </a:r>
          <a:r>
            <a:rPr lang="en-US" dirty="0"/>
            <a:t> </a:t>
          </a:r>
          <a:r>
            <a:rPr lang="ru-RU" dirty="0"/>
            <a:t> </a:t>
          </a:r>
          <a:r>
            <a:rPr lang="en-US" dirty="0" err="1"/>
            <a:t>для</a:t>
          </a:r>
          <a:r>
            <a:rPr lang="en-US" dirty="0"/>
            <a:t> </a:t>
          </a:r>
          <a:r>
            <a:rPr lang="ru-RU" dirty="0"/>
            <a:t> </a:t>
          </a:r>
          <a:r>
            <a:rPr lang="en-US" dirty="0" err="1"/>
            <a:t>объяснения</a:t>
          </a:r>
          <a:r>
            <a:rPr lang="en-US" dirty="0"/>
            <a:t> </a:t>
          </a:r>
          <a:r>
            <a:rPr lang="en-US" dirty="0" err="1"/>
            <a:t>какого-либо</a:t>
          </a:r>
          <a:r>
            <a:rPr lang="en-US" dirty="0"/>
            <a:t> </a:t>
          </a:r>
          <a:r>
            <a:rPr lang="en-US" dirty="0" err="1"/>
            <a:t>явления</a:t>
          </a:r>
          <a:r>
            <a:rPr lang="en-US" dirty="0"/>
            <a:t>, </a:t>
          </a:r>
          <a:r>
            <a:rPr lang="en-US" dirty="0" err="1"/>
            <a:t>истинное</a:t>
          </a:r>
          <a:r>
            <a:rPr lang="en-US" dirty="0"/>
            <a:t> </a:t>
          </a:r>
          <a:r>
            <a:rPr lang="en-US" dirty="0" err="1"/>
            <a:t>значение</a:t>
          </a:r>
          <a:r>
            <a:rPr lang="en-US" dirty="0"/>
            <a:t> </a:t>
          </a:r>
          <a:r>
            <a:rPr lang="en-US" dirty="0" err="1"/>
            <a:t>которого</a:t>
          </a:r>
          <a:r>
            <a:rPr lang="en-US" dirty="0"/>
            <a:t> </a:t>
          </a:r>
          <a:r>
            <a:rPr lang="en-US" dirty="0" err="1"/>
            <a:t>неопределенно</a:t>
          </a:r>
          <a:endParaRPr lang="ru-RU" dirty="0"/>
        </a:p>
      </dgm:t>
    </dgm:pt>
    <dgm:pt modelId="{8716B3C7-51C3-4DDF-803A-EEE7739A99DB}" type="parTrans" cxnId="{C8988870-3CFC-4B06-A336-AE0FFACDB33F}">
      <dgm:prSet/>
      <dgm:spPr/>
      <dgm:t>
        <a:bodyPr/>
        <a:lstStyle/>
        <a:p>
          <a:endParaRPr lang="ru-RU"/>
        </a:p>
      </dgm:t>
    </dgm:pt>
    <dgm:pt modelId="{475BB651-A596-4072-9659-D248C82B1295}" type="sibTrans" cxnId="{C8988870-3CFC-4B06-A336-AE0FFACDB33F}">
      <dgm:prSet/>
      <dgm:spPr/>
      <dgm:t>
        <a:bodyPr/>
        <a:lstStyle/>
        <a:p>
          <a:endParaRPr lang="ru-RU"/>
        </a:p>
      </dgm:t>
    </dgm:pt>
    <dgm:pt modelId="{7E11C00D-C6E4-4AAA-9E7E-7E9CA7AB20BD}">
      <dgm:prSet/>
      <dgm:spPr/>
      <dgm:t>
        <a:bodyPr/>
        <a:lstStyle/>
        <a:p>
          <a:pPr rtl="0"/>
          <a:r>
            <a:rPr lang="en-US" dirty="0" err="1"/>
            <a:t>предполагает</a:t>
          </a:r>
          <a:r>
            <a:rPr lang="en-US" dirty="0"/>
            <a:t> </a:t>
          </a:r>
          <a:r>
            <a:rPr lang="en-US" dirty="0" err="1"/>
            <a:t>экспериментальную</a:t>
          </a:r>
          <a:r>
            <a:rPr lang="en-US" dirty="0"/>
            <a:t> </a:t>
          </a:r>
          <a:r>
            <a:rPr lang="en-US" dirty="0" err="1"/>
            <a:t>проверку</a:t>
          </a:r>
          <a:r>
            <a:rPr lang="en-US" dirty="0"/>
            <a:t> </a:t>
          </a:r>
          <a:r>
            <a:rPr lang="ru-RU" dirty="0"/>
            <a:t> </a:t>
          </a:r>
          <a:r>
            <a:rPr lang="en-US" dirty="0" err="1"/>
            <a:t>опытом</a:t>
          </a:r>
          <a:r>
            <a:rPr lang="en-US" dirty="0"/>
            <a:t>, </a:t>
          </a:r>
          <a:r>
            <a:rPr lang="en-US" dirty="0" err="1"/>
            <a:t>чтобы</a:t>
          </a:r>
          <a:r>
            <a:rPr lang="en-US" dirty="0"/>
            <a:t> </a:t>
          </a:r>
          <a:r>
            <a:rPr lang="en-US" dirty="0" err="1"/>
            <a:t>стать</a:t>
          </a:r>
          <a:r>
            <a:rPr lang="en-US" dirty="0"/>
            <a:t> </a:t>
          </a:r>
          <a:r>
            <a:rPr lang="en-US" dirty="0" err="1"/>
            <a:t>фактом</a:t>
          </a:r>
          <a:r>
            <a:rPr lang="en-US" dirty="0"/>
            <a:t>, </a:t>
          </a:r>
          <a:r>
            <a:rPr lang="en-US" dirty="0" err="1"/>
            <a:t>концепцией</a:t>
          </a:r>
          <a:r>
            <a:rPr lang="en-US" dirty="0"/>
            <a:t>, </a:t>
          </a:r>
          <a:r>
            <a:rPr lang="en-US" dirty="0" err="1"/>
            <a:t>теорией</a:t>
          </a:r>
          <a:r>
            <a:rPr lang="en-US" dirty="0"/>
            <a:t>, </a:t>
          </a:r>
          <a:r>
            <a:rPr lang="en-US" dirty="0" err="1"/>
            <a:t>либо</a:t>
          </a:r>
          <a:r>
            <a:rPr lang="en-US" dirty="0"/>
            <a:t> </a:t>
          </a:r>
          <a:r>
            <a:rPr lang="en-US" dirty="0" err="1"/>
            <a:t>быть</a:t>
          </a:r>
          <a:r>
            <a:rPr lang="en-US" dirty="0"/>
            <a:t> </a:t>
          </a:r>
          <a:r>
            <a:rPr lang="en-US" dirty="0" err="1"/>
            <a:t>отвергнутой</a:t>
          </a:r>
          <a:r>
            <a:rPr lang="en-US" dirty="0"/>
            <a:t> </a:t>
          </a:r>
          <a:endParaRPr lang="ru-RU" dirty="0"/>
        </a:p>
      </dgm:t>
    </dgm:pt>
    <dgm:pt modelId="{5B6F752E-A091-4FA2-8761-6580F2C402AD}" type="parTrans" cxnId="{F1506B73-743B-4DF4-97AF-2B087200A43B}">
      <dgm:prSet/>
      <dgm:spPr/>
      <dgm:t>
        <a:bodyPr/>
        <a:lstStyle/>
        <a:p>
          <a:endParaRPr lang="ru-RU"/>
        </a:p>
      </dgm:t>
    </dgm:pt>
    <dgm:pt modelId="{F9F8CB3E-B352-4AEC-ADFD-F19E54D84E4A}" type="sibTrans" cxnId="{F1506B73-743B-4DF4-97AF-2B087200A43B}">
      <dgm:prSet/>
      <dgm:spPr/>
      <dgm:t>
        <a:bodyPr/>
        <a:lstStyle/>
        <a:p>
          <a:endParaRPr lang="ru-RU"/>
        </a:p>
      </dgm:t>
    </dgm:pt>
    <dgm:pt modelId="{9902152B-4792-449A-AC0F-05F28A38B944}">
      <dgm:prSet/>
      <dgm:spPr/>
      <dgm:t>
        <a:bodyPr/>
        <a:lstStyle/>
        <a:p>
          <a:pPr rtl="0"/>
          <a:r>
            <a:rPr lang="ru-RU" dirty="0"/>
            <a:t>е</a:t>
          </a:r>
          <a:r>
            <a:rPr lang="en-US" dirty="0" err="1"/>
            <a:t>сли</a:t>
          </a:r>
          <a:r>
            <a:rPr lang="en-US" dirty="0"/>
            <a:t> </a:t>
          </a:r>
          <a:r>
            <a:rPr lang="en-US" dirty="0" err="1"/>
            <a:t>гипотеза</a:t>
          </a:r>
          <a:r>
            <a:rPr lang="en-US" dirty="0"/>
            <a:t> </a:t>
          </a:r>
          <a:r>
            <a:rPr lang="en-US" dirty="0" err="1"/>
            <a:t>не</a:t>
          </a:r>
          <a:r>
            <a:rPr lang="en-US" dirty="0"/>
            <a:t> </a:t>
          </a:r>
          <a:r>
            <a:rPr lang="en-US" dirty="0" err="1"/>
            <a:t>подтверждается</a:t>
          </a:r>
          <a:r>
            <a:rPr lang="en-US" dirty="0"/>
            <a:t>, </a:t>
          </a:r>
          <a:r>
            <a:rPr lang="en-US" dirty="0" err="1"/>
            <a:t>то</a:t>
          </a:r>
          <a:r>
            <a:rPr lang="en-US" dirty="0"/>
            <a:t> </a:t>
          </a:r>
          <a:r>
            <a:rPr lang="en-US" dirty="0" err="1"/>
            <a:t>это</a:t>
          </a:r>
          <a:r>
            <a:rPr lang="en-US" dirty="0"/>
            <a:t> </a:t>
          </a:r>
          <a:r>
            <a:rPr lang="en-US" dirty="0" err="1"/>
            <a:t>означает</a:t>
          </a:r>
          <a:r>
            <a:rPr lang="en-US" dirty="0"/>
            <a:t>, </a:t>
          </a:r>
          <a:r>
            <a:rPr lang="en-US" dirty="0" err="1"/>
            <a:t>что</a:t>
          </a:r>
          <a:r>
            <a:rPr lang="en-US" dirty="0"/>
            <a:t> </a:t>
          </a:r>
          <a:r>
            <a:rPr lang="en-US" dirty="0" err="1"/>
            <a:t>предлагаемый</a:t>
          </a:r>
          <a:r>
            <a:rPr lang="en-US" dirty="0"/>
            <a:t> </a:t>
          </a:r>
          <a:r>
            <a:rPr lang="en-US" dirty="0" err="1"/>
            <a:t>подход</a:t>
          </a:r>
          <a:r>
            <a:rPr lang="en-US" dirty="0"/>
            <a:t> </a:t>
          </a:r>
          <a:r>
            <a:rPr lang="en-US" dirty="0" err="1"/>
            <a:t>не</a:t>
          </a:r>
          <a:r>
            <a:rPr lang="en-US" dirty="0"/>
            <a:t> </a:t>
          </a:r>
          <a:r>
            <a:rPr lang="en-US" dirty="0" err="1"/>
            <a:t>обоснован</a:t>
          </a:r>
          <a:r>
            <a:rPr lang="en-US" dirty="0"/>
            <a:t> </a:t>
          </a:r>
          <a:endParaRPr lang="ru-RU" dirty="0"/>
        </a:p>
      </dgm:t>
    </dgm:pt>
    <dgm:pt modelId="{D1D2F8E9-5A00-4875-A247-E9AFA20A3CE6}" type="parTrans" cxnId="{E8776B9E-CE44-40E3-9EC8-BE2BF3441913}">
      <dgm:prSet/>
      <dgm:spPr/>
      <dgm:t>
        <a:bodyPr/>
        <a:lstStyle/>
        <a:p>
          <a:endParaRPr lang="ru-RU"/>
        </a:p>
      </dgm:t>
    </dgm:pt>
    <dgm:pt modelId="{D5383805-66A5-4C95-813D-ADD35DA1E5D4}" type="sibTrans" cxnId="{E8776B9E-CE44-40E3-9EC8-BE2BF3441913}">
      <dgm:prSet/>
      <dgm:spPr/>
      <dgm:t>
        <a:bodyPr/>
        <a:lstStyle/>
        <a:p>
          <a:endParaRPr lang="ru-RU"/>
        </a:p>
      </dgm:t>
    </dgm:pt>
    <dgm:pt modelId="{7F1B9778-014E-4200-BE46-7AEAB0BDCFFB}">
      <dgm:prSet/>
      <dgm:spPr/>
      <dgm:t>
        <a:bodyPr/>
        <a:lstStyle/>
        <a:p>
          <a:pPr rtl="0"/>
          <a:r>
            <a:rPr lang="ru-RU"/>
            <a:t>если гипотеза отвергнута, то</a:t>
          </a:r>
          <a:r>
            <a:rPr lang="en-US"/>
            <a:t> требуется выдвижение новой</a:t>
          </a:r>
          <a:r>
            <a:rPr lang="ru-RU"/>
            <a:t> </a:t>
          </a:r>
          <a:r>
            <a:rPr lang="en-US"/>
            <a:t> гипотезы</a:t>
          </a:r>
          <a:endParaRPr lang="ru-RU"/>
        </a:p>
      </dgm:t>
    </dgm:pt>
    <dgm:pt modelId="{4E445B50-6F33-4910-A7E7-4A334F567D49}" type="parTrans" cxnId="{8399117C-AAA0-4F3A-8903-169ED57AC510}">
      <dgm:prSet/>
      <dgm:spPr/>
      <dgm:t>
        <a:bodyPr/>
        <a:lstStyle/>
        <a:p>
          <a:endParaRPr lang="ru-RU"/>
        </a:p>
      </dgm:t>
    </dgm:pt>
    <dgm:pt modelId="{573ABBFC-1D82-4B2A-91A5-A8C212C5D691}" type="sibTrans" cxnId="{8399117C-AAA0-4F3A-8903-169ED57AC510}">
      <dgm:prSet/>
      <dgm:spPr/>
      <dgm:t>
        <a:bodyPr/>
        <a:lstStyle/>
        <a:p>
          <a:endParaRPr lang="ru-RU"/>
        </a:p>
      </dgm:t>
    </dgm:pt>
    <dgm:pt modelId="{2C0D5D4B-72AE-4296-A446-F807783D079F}" type="pres">
      <dgm:prSet presAssocID="{88C70782-102E-49AB-9504-627174BBC3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56376F-3CA2-4E28-9D54-3661F5BC6B9C}" type="pres">
      <dgm:prSet presAssocID="{DEB7E798-33B2-4107-B923-A8ADA30BC50C}" presName="composite" presStyleCnt="0"/>
      <dgm:spPr/>
    </dgm:pt>
    <dgm:pt modelId="{A2F5CB2C-C259-4122-AF44-4B8D8DAD29F7}" type="pres">
      <dgm:prSet presAssocID="{DEB7E798-33B2-4107-B923-A8ADA30BC50C}" presName="imgShp" presStyleLbl="fgImgPlace1" presStyleIdx="0" presStyleCnt="4" custLinFactNeighborX="-51507" custLinFactNeighborY="-432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8A41BC1-64BA-4CB6-9DE0-B695CC720A3E}" type="pres">
      <dgm:prSet presAssocID="{DEB7E798-33B2-4107-B923-A8ADA30BC50C}" presName="txShp" presStyleLbl="node1" presStyleIdx="0" presStyleCnt="4" custScaleX="130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373365-F590-44F9-A8B5-EBD52D992663}" type="pres">
      <dgm:prSet presAssocID="{475BB651-A596-4072-9659-D248C82B1295}" presName="spacing" presStyleCnt="0"/>
      <dgm:spPr/>
    </dgm:pt>
    <dgm:pt modelId="{E62F5FBF-23A1-4E6E-98E3-2DE44AC2F159}" type="pres">
      <dgm:prSet presAssocID="{7E11C00D-C6E4-4AAA-9E7E-7E9CA7AB20BD}" presName="composite" presStyleCnt="0"/>
      <dgm:spPr/>
    </dgm:pt>
    <dgm:pt modelId="{3747508A-2580-4289-995E-B714251200EA}" type="pres">
      <dgm:prSet presAssocID="{7E11C00D-C6E4-4AAA-9E7E-7E9CA7AB20BD}" presName="imgShp" presStyleLbl="fgImgPlace1" presStyleIdx="1" presStyleCnt="4" custLinFactNeighborX="-46141" custLinFactNeighborY="-214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6B04F70-8802-46CA-8F3C-B2210B6462FF}" type="pres">
      <dgm:prSet presAssocID="{7E11C00D-C6E4-4AAA-9E7E-7E9CA7AB20BD}" presName="txShp" presStyleLbl="node1" presStyleIdx="1" presStyleCnt="4" custScaleX="130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1CC4C-37D2-47F4-BF6E-717B497322C5}" type="pres">
      <dgm:prSet presAssocID="{F9F8CB3E-B352-4AEC-ADFD-F19E54D84E4A}" presName="spacing" presStyleCnt="0"/>
      <dgm:spPr/>
    </dgm:pt>
    <dgm:pt modelId="{5BB588D9-DA3E-4E21-A82F-46FC465133C2}" type="pres">
      <dgm:prSet presAssocID="{9902152B-4792-449A-AC0F-05F28A38B944}" presName="composite" presStyleCnt="0"/>
      <dgm:spPr/>
    </dgm:pt>
    <dgm:pt modelId="{921C74EE-1F5E-4D71-8D55-B8084459C137}" type="pres">
      <dgm:prSet presAssocID="{9902152B-4792-449A-AC0F-05F28A38B944}" presName="imgShp" presStyleLbl="fgImgPlace1" presStyleIdx="2" presStyleCnt="4" custLinFactNeighborX="-35410" custLinFactNeighborY="-3219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03763024-18CD-43CB-ADA5-939B3648578B}" type="pres">
      <dgm:prSet presAssocID="{9902152B-4792-449A-AC0F-05F28A38B944}" presName="txShp" presStyleLbl="node1" presStyleIdx="2" presStyleCnt="4" custScaleX="126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DECB9-1908-455E-BF1F-2F7818A69540}" type="pres">
      <dgm:prSet presAssocID="{D5383805-66A5-4C95-813D-ADD35DA1E5D4}" presName="spacing" presStyleCnt="0"/>
      <dgm:spPr/>
    </dgm:pt>
    <dgm:pt modelId="{633A101D-502B-4382-A566-4ED89D9AC482}" type="pres">
      <dgm:prSet presAssocID="{7F1B9778-014E-4200-BE46-7AEAB0BDCFFB}" presName="composite" presStyleCnt="0"/>
      <dgm:spPr/>
    </dgm:pt>
    <dgm:pt modelId="{1B5719DE-18BF-4F54-9328-75B103E6E48C}" type="pres">
      <dgm:prSet presAssocID="{7F1B9778-014E-4200-BE46-7AEAB0BDCFFB}" presName="imgShp" presStyleLbl="fgImgPlace1" presStyleIdx="3" presStyleCnt="4" custLinFactNeighborX="-60091" custLinFactNeighborY="-5716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19691625-D7DF-4345-8DAD-631A99A94C4C}" type="pres">
      <dgm:prSet presAssocID="{7F1B9778-014E-4200-BE46-7AEAB0BDCFFB}" presName="txShp" presStyleLbl="node1" presStyleIdx="3" presStyleCnt="4" custScaleX="133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88870-3CFC-4B06-A336-AE0FFACDB33F}" srcId="{88C70782-102E-49AB-9504-627174BBC3B9}" destId="{DEB7E798-33B2-4107-B923-A8ADA30BC50C}" srcOrd="0" destOrd="0" parTransId="{8716B3C7-51C3-4DDF-803A-EEE7739A99DB}" sibTransId="{475BB651-A596-4072-9659-D248C82B1295}"/>
    <dgm:cxn modelId="{A2EC8F04-CF33-4CF2-8F21-087B3DBA3C0A}" type="presOf" srcId="{7E11C00D-C6E4-4AAA-9E7E-7E9CA7AB20BD}" destId="{A6B04F70-8802-46CA-8F3C-B2210B6462FF}" srcOrd="0" destOrd="0" presId="urn:microsoft.com/office/officeart/2005/8/layout/vList3#5"/>
    <dgm:cxn modelId="{F1506B73-743B-4DF4-97AF-2B087200A43B}" srcId="{88C70782-102E-49AB-9504-627174BBC3B9}" destId="{7E11C00D-C6E4-4AAA-9E7E-7E9CA7AB20BD}" srcOrd="1" destOrd="0" parTransId="{5B6F752E-A091-4FA2-8761-6580F2C402AD}" sibTransId="{F9F8CB3E-B352-4AEC-ADFD-F19E54D84E4A}"/>
    <dgm:cxn modelId="{2AD3CE8C-B01B-468D-95CB-E3C6F649BF48}" type="presOf" srcId="{DEB7E798-33B2-4107-B923-A8ADA30BC50C}" destId="{18A41BC1-64BA-4CB6-9DE0-B695CC720A3E}" srcOrd="0" destOrd="0" presId="urn:microsoft.com/office/officeart/2005/8/layout/vList3#5"/>
    <dgm:cxn modelId="{E8776B9E-CE44-40E3-9EC8-BE2BF3441913}" srcId="{88C70782-102E-49AB-9504-627174BBC3B9}" destId="{9902152B-4792-449A-AC0F-05F28A38B944}" srcOrd="2" destOrd="0" parTransId="{D1D2F8E9-5A00-4875-A247-E9AFA20A3CE6}" sibTransId="{D5383805-66A5-4C95-813D-ADD35DA1E5D4}"/>
    <dgm:cxn modelId="{D5AEF312-21C1-4126-B9DC-3FA4BF6A6474}" type="presOf" srcId="{9902152B-4792-449A-AC0F-05F28A38B944}" destId="{03763024-18CD-43CB-ADA5-939B3648578B}" srcOrd="0" destOrd="0" presId="urn:microsoft.com/office/officeart/2005/8/layout/vList3#5"/>
    <dgm:cxn modelId="{EBE89DE5-6B86-414C-B7A5-33396E7BB3B3}" type="presOf" srcId="{88C70782-102E-49AB-9504-627174BBC3B9}" destId="{2C0D5D4B-72AE-4296-A446-F807783D079F}" srcOrd="0" destOrd="0" presId="urn:microsoft.com/office/officeart/2005/8/layout/vList3#5"/>
    <dgm:cxn modelId="{4EFC9D37-FCDE-46F0-A3DE-78C28D74CC4B}" type="presOf" srcId="{7F1B9778-014E-4200-BE46-7AEAB0BDCFFB}" destId="{19691625-D7DF-4345-8DAD-631A99A94C4C}" srcOrd="0" destOrd="0" presId="urn:microsoft.com/office/officeart/2005/8/layout/vList3#5"/>
    <dgm:cxn modelId="{8399117C-AAA0-4F3A-8903-169ED57AC510}" srcId="{88C70782-102E-49AB-9504-627174BBC3B9}" destId="{7F1B9778-014E-4200-BE46-7AEAB0BDCFFB}" srcOrd="3" destOrd="0" parTransId="{4E445B50-6F33-4910-A7E7-4A334F567D49}" sibTransId="{573ABBFC-1D82-4B2A-91A5-A8C212C5D691}"/>
    <dgm:cxn modelId="{D93089F9-CB2C-4ED9-9F55-9B213585969B}" type="presParOf" srcId="{2C0D5D4B-72AE-4296-A446-F807783D079F}" destId="{5456376F-3CA2-4E28-9D54-3661F5BC6B9C}" srcOrd="0" destOrd="0" presId="urn:microsoft.com/office/officeart/2005/8/layout/vList3#5"/>
    <dgm:cxn modelId="{CF2F00C2-A970-40C9-A228-44DD580F4A65}" type="presParOf" srcId="{5456376F-3CA2-4E28-9D54-3661F5BC6B9C}" destId="{A2F5CB2C-C259-4122-AF44-4B8D8DAD29F7}" srcOrd="0" destOrd="0" presId="urn:microsoft.com/office/officeart/2005/8/layout/vList3#5"/>
    <dgm:cxn modelId="{83FD993E-65BC-419B-8E5F-17D6E72A677F}" type="presParOf" srcId="{5456376F-3CA2-4E28-9D54-3661F5BC6B9C}" destId="{18A41BC1-64BA-4CB6-9DE0-B695CC720A3E}" srcOrd="1" destOrd="0" presId="urn:microsoft.com/office/officeart/2005/8/layout/vList3#5"/>
    <dgm:cxn modelId="{F42193BD-2E90-4BB1-AE72-9752AFFA6248}" type="presParOf" srcId="{2C0D5D4B-72AE-4296-A446-F807783D079F}" destId="{50373365-F590-44F9-A8B5-EBD52D992663}" srcOrd="1" destOrd="0" presId="urn:microsoft.com/office/officeart/2005/8/layout/vList3#5"/>
    <dgm:cxn modelId="{D0B6698A-19B7-41A3-B14E-9C440D26F83E}" type="presParOf" srcId="{2C0D5D4B-72AE-4296-A446-F807783D079F}" destId="{E62F5FBF-23A1-4E6E-98E3-2DE44AC2F159}" srcOrd="2" destOrd="0" presId="urn:microsoft.com/office/officeart/2005/8/layout/vList3#5"/>
    <dgm:cxn modelId="{CE615895-0CB5-4CB7-8250-FF1AC5704A69}" type="presParOf" srcId="{E62F5FBF-23A1-4E6E-98E3-2DE44AC2F159}" destId="{3747508A-2580-4289-995E-B714251200EA}" srcOrd="0" destOrd="0" presId="urn:microsoft.com/office/officeart/2005/8/layout/vList3#5"/>
    <dgm:cxn modelId="{BDF55E4E-B4E4-41F4-B51F-7B895C5FC704}" type="presParOf" srcId="{E62F5FBF-23A1-4E6E-98E3-2DE44AC2F159}" destId="{A6B04F70-8802-46CA-8F3C-B2210B6462FF}" srcOrd="1" destOrd="0" presId="urn:microsoft.com/office/officeart/2005/8/layout/vList3#5"/>
    <dgm:cxn modelId="{A5C48ABD-B07F-453E-A990-44C8BB9C3BA1}" type="presParOf" srcId="{2C0D5D4B-72AE-4296-A446-F807783D079F}" destId="{5E41CC4C-37D2-47F4-BF6E-717B497322C5}" srcOrd="3" destOrd="0" presId="urn:microsoft.com/office/officeart/2005/8/layout/vList3#5"/>
    <dgm:cxn modelId="{743BF694-131E-40FF-9F8A-EDD5A4D04ABF}" type="presParOf" srcId="{2C0D5D4B-72AE-4296-A446-F807783D079F}" destId="{5BB588D9-DA3E-4E21-A82F-46FC465133C2}" srcOrd="4" destOrd="0" presId="urn:microsoft.com/office/officeart/2005/8/layout/vList3#5"/>
    <dgm:cxn modelId="{A0F1F333-1CBD-4718-94AD-01ABC187A3DC}" type="presParOf" srcId="{5BB588D9-DA3E-4E21-A82F-46FC465133C2}" destId="{921C74EE-1F5E-4D71-8D55-B8084459C137}" srcOrd="0" destOrd="0" presId="urn:microsoft.com/office/officeart/2005/8/layout/vList3#5"/>
    <dgm:cxn modelId="{1D7784A6-058A-4D61-8B4C-C1300AD1FCBA}" type="presParOf" srcId="{5BB588D9-DA3E-4E21-A82F-46FC465133C2}" destId="{03763024-18CD-43CB-ADA5-939B3648578B}" srcOrd="1" destOrd="0" presId="urn:microsoft.com/office/officeart/2005/8/layout/vList3#5"/>
    <dgm:cxn modelId="{E7770CA7-9051-442E-AE00-F1B3EFE3B491}" type="presParOf" srcId="{2C0D5D4B-72AE-4296-A446-F807783D079F}" destId="{EBDDECB9-1908-455E-BF1F-2F7818A69540}" srcOrd="5" destOrd="0" presId="urn:microsoft.com/office/officeart/2005/8/layout/vList3#5"/>
    <dgm:cxn modelId="{F6F9459B-2B5C-4BAA-892A-9E066E5D1202}" type="presParOf" srcId="{2C0D5D4B-72AE-4296-A446-F807783D079F}" destId="{633A101D-502B-4382-A566-4ED89D9AC482}" srcOrd="6" destOrd="0" presId="urn:microsoft.com/office/officeart/2005/8/layout/vList3#5"/>
    <dgm:cxn modelId="{0E9BC7BE-837B-4B6F-A84B-5D00C2549AA2}" type="presParOf" srcId="{633A101D-502B-4382-A566-4ED89D9AC482}" destId="{1B5719DE-18BF-4F54-9328-75B103E6E48C}" srcOrd="0" destOrd="0" presId="urn:microsoft.com/office/officeart/2005/8/layout/vList3#5"/>
    <dgm:cxn modelId="{ED485FE1-23F8-413E-BEEF-5267DC4ED970}" type="presParOf" srcId="{633A101D-502B-4382-A566-4ED89D9AC482}" destId="{19691625-D7DF-4345-8DAD-631A99A94C4C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0FD8AE-D4BE-4041-8A14-CE6781C5F011}" type="doc">
      <dgm:prSet loTypeId="urn:microsoft.com/office/officeart/2005/8/layout/default" loCatId="Inbox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47CDAA-1C59-47ED-9C34-A7FB3155F3E4}">
      <dgm:prSet/>
      <dgm:spPr/>
      <dgm:t>
        <a:bodyPr/>
        <a:lstStyle/>
        <a:p>
          <a:r>
            <a:rPr lang="ru-RU" b="1"/>
            <a:t>определяется, что необходимо автору познать (преобразовать), а затем делается само предположение в виде выражения:</a:t>
          </a:r>
          <a:endParaRPr lang="en-US"/>
        </a:p>
      </dgm:t>
    </dgm:pt>
    <dgm:pt modelId="{4918A73C-B82B-4FB0-9D61-216A906FBB7F}" type="parTrans" cxnId="{FECB2D79-A077-4E25-B7E3-66BABF53DDFE}">
      <dgm:prSet/>
      <dgm:spPr/>
      <dgm:t>
        <a:bodyPr/>
        <a:lstStyle/>
        <a:p>
          <a:endParaRPr lang="en-US"/>
        </a:p>
      </dgm:t>
    </dgm:pt>
    <dgm:pt modelId="{969B2891-9ED4-488A-A248-376504ED4EBF}" type="sibTrans" cxnId="{FECB2D79-A077-4E25-B7E3-66BABF53DDFE}">
      <dgm:prSet/>
      <dgm:spPr/>
      <dgm:t>
        <a:bodyPr/>
        <a:lstStyle/>
        <a:p>
          <a:endParaRPr lang="en-US"/>
        </a:p>
      </dgm:t>
    </dgm:pt>
    <dgm:pt modelId="{F9B12B8C-A45A-4C8F-BCBE-CFB8D6FF3812}">
      <dgm:prSet/>
      <dgm:spPr/>
      <dgm:t>
        <a:bodyPr/>
        <a:lstStyle/>
        <a:p>
          <a:r>
            <a:rPr lang="en-US" b="1"/>
            <a:t>«это возможно, если...»</a:t>
          </a:r>
          <a:endParaRPr lang="en-US"/>
        </a:p>
      </dgm:t>
    </dgm:pt>
    <dgm:pt modelId="{7A4BDBF5-A5BB-4515-9C8E-F325D25D6C26}" type="parTrans" cxnId="{7AF11099-5795-4764-B6FD-6109A9B0263A}">
      <dgm:prSet/>
      <dgm:spPr/>
      <dgm:t>
        <a:bodyPr/>
        <a:lstStyle/>
        <a:p>
          <a:endParaRPr lang="en-US"/>
        </a:p>
      </dgm:t>
    </dgm:pt>
    <dgm:pt modelId="{F7B05371-9292-4EEE-B7FD-A3549833BCE9}" type="sibTrans" cxnId="{7AF11099-5795-4764-B6FD-6109A9B0263A}">
      <dgm:prSet/>
      <dgm:spPr/>
      <dgm:t>
        <a:bodyPr/>
        <a:lstStyle/>
        <a:p>
          <a:endParaRPr lang="en-US"/>
        </a:p>
      </dgm:t>
    </dgm:pt>
    <dgm:pt modelId="{D9A222C9-8335-4DF2-847F-038CEA298A52}">
      <dgm:prSet/>
      <dgm:spPr/>
      <dgm:t>
        <a:bodyPr/>
        <a:lstStyle/>
        <a:p>
          <a:r>
            <a:rPr lang="en-US" b="1"/>
            <a:t>« это существует, если»</a:t>
          </a:r>
          <a:endParaRPr lang="en-US"/>
        </a:p>
      </dgm:t>
    </dgm:pt>
    <dgm:pt modelId="{264BE047-6A91-4D4F-9DDE-376C131A2654}" type="parTrans" cxnId="{CD34A9F2-83C8-4828-ACD9-D9AF29731D3A}">
      <dgm:prSet/>
      <dgm:spPr/>
      <dgm:t>
        <a:bodyPr/>
        <a:lstStyle/>
        <a:p>
          <a:endParaRPr lang="en-US"/>
        </a:p>
      </dgm:t>
    </dgm:pt>
    <dgm:pt modelId="{213B2C1F-D3C4-4456-A932-9E3BB836F48A}" type="sibTrans" cxnId="{CD34A9F2-83C8-4828-ACD9-D9AF29731D3A}">
      <dgm:prSet/>
      <dgm:spPr/>
      <dgm:t>
        <a:bodyPr/>
        <a:lstStyle/>
        <a:p>
          <a:endParaRPr lang="en-US"/>
        </a:p>
      </dgm:t>
    </dgm:pt>
    <dgm:pt modelId="{123AFF21-A700-4306-A5EC-BC60A6A8FF87}">
      <dgm:prSet/>
      <dgm:spPr/>
      <dgm:t>
        <a:bodyPr/>
        <a:lstStyle/>
        <a:p>
          <a:r>
            <a:rPr lang="en-US" b="1"/>
            <a:t>«будет обеспечено, если...»,</a:t>
          </a:r>
          <a:endParaRPr lang="en-US"/>
        </a:p>
      </dgm:t>
    </dgm:pt>
    <dgm:pt modelId="{C6484F2C-7334-4D3D-A0AB-7836DD68254F}" type="parTrans" cxnId="{739FF424-9D77-45F3-816D-10C74D0D5CEC}">
      <dgm:prSet/>
      <dgm:spPr/>
      <dgm:t>
        <a:bodyPr/>
        <a:lstStyle/>
        <a:p>
          <a:endParaRPr lang="en-US"/>
        </a:p>
      </dgm:t>
    </dgm:pt>
    <dgm:pt modelId="{811B7788-41E7-4C1B-8CB8-ADF202886B22}" type="sibTrans" cxnId="{739FF424-9D77-45F3-816D-10C74D0D5CEC}">
      <dgm:prSet/>
      <dgm:spPr/>
      <dgm:t>
        <a:bodyPr/>
        <a:lstStyle/>
        <a:p>
          <a:endParaRPr lang="en-US"/>
        </a:p>
      </dgm:t>
    </dgm:pt>
    <dgm:pt modelId="{59C12085-8B82-4F0E-A8AF-E48555DD29D9}">
      <dgm:prSet/>
      <dgm:spPr/>
      <dgm:t>
        <a:bodyPr/>
        <a:lstStyle/>
        <a:p>
          <a:r>
            <a:rPr lang="ru-RU" b="1"/>
            <a:t>«будет осуществляться эффективно при наличии (при усло­вии)...»,</a:t>
          </a:r>
          <a:endParaRPr lang="en-US"/>
        </a:p>
      </dgm:t>
    </dgm:pt>
    <dgm:pt modelId="{38BCA2CB-43CA-4168-B6DB-258CE9928984}" type="parTrans" cxnId="{B31B3674-529F-4BB6-970F-A019764B0756}">
      <dgm:prSet/>
      <dgm:spPr/>
      <dgm:t>
        <a:bodyPr/>
        <a:lstStyle/>
        <a:p>
          <a:endParaRPr lang="en-US"/>
        </a:p>
      </dgm:t>
    </dgm:pt>
    <dgm:pt modelId="{5D956A72-7662-4D24-AF3B-3AADC0EDF2ED}" type="sibTrans" cxnId="{B31B3674-529F-4BB6-970F-A019764B0756}">
      <dgm:prSet/>
      <dgm:spPr/>
      <dgm:t>
        <a:bodyPr/>
        <a:lstStyle/>
        <a:p>
          <a:endParaRPr lang="en-US"/>
        </a:p>
      </dgm:t>
    </dgm:pt>
    <dgm:pt modelId="{3F459A7B-A5DA-4C98-98F2-96B75BE95ECB}">
      <dgm:prSet/>
      <dgm:spPr/>
      <dgm:t>
        <a:bodyPr/>
        <a:lstStyle/>
        <a:p>
          <a:r>
            <a:rPr lang="en-US" b="1"/>
            <a:t>«использование (создание)... позволит обеспечить...».</a:t>
          </a:r>
          <a:endParaRPr lang="en-US"/>
        </a:p>
      </dgm:t>
    </dgm:pt>
    <dgm:pt modelId="{22021216-488D-433E-9B75-359006750A44}" type="parTrans" cxnId="{8FFAE4C7-3A26-4B06-8369-96AA49136A20}">
      <dgm:prSet/>
      <dgm:spPr/>
      <dgm:t>
        <a:bodyPr/>
        <a:lstStyle/>
        <a:p>
          <a:endParaRPr lang="en-US"/>
        </a:p>
      </dgm:t>
    </dgm:pt>
    <dgm:pt modelId="{4DE087FF-FDED-4EFD-BB10-6B6B87E38416}" type="sibTrans" cxnId="{8FFAE4C7-3A26-4B06-8369-96AA49136A20}">
      <dgm:prSet/>
      <dgm:spPr/>
      <dgm:t>
        <a:bodyPr/>
        <a:lstStyle/>
        <a:p>
          <a:endParaRPr lang="en-US"/>
        </a:p>
      </dgm:t>
    </dgm:pt>
    <dgm:pt modelId="{472127A8-F102-4A57-A20A-8479BC0967E6}" type="pres">
      <dgm:prSet presAssocID="{A80FD8AE-D4BE-4041-8A14-CE6781C5F0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8B0ED-5738-41DB-8E1B-0C62A6749119}" type="pres">
      <dgm:prSet presAssocID="{1747CDAA-1C59-47ED-9C34-A7FB3155F3E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C544F0-AF9C-490E-B135-1A972D709B64}" type="pres">
      <dgm:prSet presAssocID="{969B2891-9ED4-488A-A248-376504ED4EBF}" presName="sibTrans" presStyleCnt="0"/>
      <dgm:spPr/>
    </dgm:pt>
    <dgm:pt modelId="{024EB6E3-B25E-477E-A062-1FF82B842263}" type="pres">
      <dgm:prSet presAssocID="{F9B12B8C-A45A-4C8F-BCBE-CFB8D6FF38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BD85A-F31C-48F7-816B-985D5544C0ED}" type="pres">
      <dgm:prSet presAssocID="{F7B05371-9292-4EEE-B7FD-A3549833BCE9}" presName="sibTrans" presStyleCnt="0"/>
      <dgm:spPr/>
    </dgm:pt>
    <dgm:pt modelId="{96892921-78BC-4F87-8A1C-D6D22C227162}" type="pres">
      <dgm:prSet presAssocID="{D9A222C9-8335-4DF2-847F-038CEA298A5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AB678-56D8-4119-AFBA-5EC08016AD33}" type="pres">
      <dgm:prSet presAssocID="{213B2C1F-D3C4-4456-A932-9E3BB836F48A}" presName="sibTrans" presStyleCnt="0"/>
      <dgm:spPr/>
    </dgm:pt>
    <dgm:pt modelId="{F8035030-2809-49D1-9AC6-26331B57E6EB}" type="pres">
      <dgm:prSet presAssocID="{123AFF21-A700-4306-A5EC-BC60A6A8FF8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2B691-1439-472C-8321-D10650008D81}" type="pres">
      <dgm:prSet presAssocID="{811B7788-41E7-4C1B-8CB8-ADF202886B22}" presName="sibTrans" presStyleCnt="0"/>
      <dgm:spPr/>
    </dgm:pt>
    <dgm:pt modelId="{E65B7661-BBA3-45B7-B057-FCAA2DD1D562}" type="pres">
      <dgm:prSet presAssocID="{59C12085-8B82-4F0E-A8AF-E48555DD29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87D8E-634E-4ABB-AC29-832CB5461240}" type="pres">
      <dgm:prSet presAssocID="{5D956A72-7662-4D24-AF3B-3AADC0EDF2ED}" presName="sibTrans" presStyleCnt="0"/>
      <dgm:spPr/>
    </dgm:pt>
    <dgm:pt modelId="{AAF9075E-B885-4B97-89EF-6CC6B34DA25F}" type="pres">
      <dgm:prSet presAssocID="{3F459A7B-A5DA-4C98-98F2-96B75BE95EC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F1BA73-50CF-40D0-9E1B-363534DB3F51}" type="presOf" srcId="{1747CDAA-1C59-47ED-9C34-A7FB3155F3E4}" destId="{4338B0ED-5738-41DB-8E1B-0C62A6749119}" srcOrd="0" destOrd="0" presId="urn:microsoft.com/office/officeart/2005/8/layout/default"/>
    <dgm:cxn modelId="{614BDB45-8142-49C3-9B85-B734C8593696}" type="presOf" srcId="{A80FD8AE-D4BE-4041-8A14-CE6781C5F011}" destId="{472127A8-F102-4A57-A20A-8479BC0967E6}" srcOrd="0" destOrd="0" presId="urn:microsoft.com/office/officeart/2005/8/layout/default"/>
    <dgm:cxn modelId="{CD34A9F2-83C8-4828-ACD9-D9AF29731D3A}" srcId="{A80FD8AE-D4BE-4041-8A14-CE6781C5F011}" destId="{D9A222C9-8335-4DF2-847F-038CEA298A52}" srcOrd="2" destOrd="0" parTransId="{264BE047-6A91-4D4F-9DDE-376C131A2654}" sibTransId="{213B2C1F-D3C4-4456-A932-9E3BB836F48A}"/>
    <dgm:cxn modelId="{B31B3674-529F-4BB6-970F-A019764B0756}" srcId="{A80FD8AE-D4BE-4041-8A14-CE6781C5F011}" destId="{59C12085-8B82-4F0E-A8AF-E48555DD29D9}" srcOrd="4" destOrd="0" parTransId="{38BCA2CB-43CA-4168-B6DB-258CE9928984}" sibTransId="{5D956A72-7662-4D24-AF3B-3AADC0EDF2ED}"/>
    <dgm:cxn modelId="{7AF11099-5795-4764-B6FD-6109A9B0263A}" srcId="{A80FD8AE-D4BE-4041-8A14-CE6781C5F011}" destId="{F9B12B8C-A45A-4C8F-BCBE-CFB8D6FF3812}" srcOrd="1" destOrd="0" parTransId="{7A4BDBF5-A5BB-4515-9C8E-F325D25D6C26}" sibTransId="{F7B05371-9292-4EEE-B7FD-A3549833BCE9}"/>
    <dgm:cxn modelId="{A5A0E74C-93F3-47AB-AB56-DE9A10845D5C}" type="presOf" srcId="{3F459A7B-A5DA-4C98-98F2-96B75BE95ECB}" destId="{AAF9075E-B885-4B97-89EF-6CC6B34DA25F}" srcOrd="0" destOrd="0" presId="urn:microsoft.com/office/officeart/2005/8/layout/default"/>
    <dgm:cxn modelId="{739FF424-9D77-45F3-816D-10C74D0D5CEC}" srcId="{A80FD8AE-D4BE-4041-8A14-CE6781C5F011}" destId="{123AFF21-A700-4306-A5EC-BC60A6A8FF87}" srcOrd="3" destOrd="0" parTransId="{C6484F2C-7334-4D3D-A0AB-7836DD68254F}" sibTransId="{811B7788-41E7-4C1B-8CB8-ADF202886B22}"/>
    <dgm:cxn modelId="{51EE3E24-4B3A-4C73-8F74-70DEB45CBF50}" type="presOf" srcId="{F9B12B8C-A45A-4C8F-BCBE-CFB8D6FF3812}" destId="{024EB6E3-B25E-477E-A062-1FF82B842263}" srcOrd="0" destOrd="0" presId="urn:microsoft.com/office/officeart/2005/8/layout/default"/>
    <dgm:cxn modelId="{FECB2D79-A077-4E25-B7E3-66BABF53DDFE}" srcId="{A80FD8AE-D4BE-4041-8A14-CE6781C5F011}" destId="{1747CDAA-1C59-47ED-9C34-A7FB3155F3E4}" srcOrd="0" destOrd="0" parTransId="{4918A73C-B82B-4FB0-9D61-216A906FBB7F}" sibTransId="{969B2891-9ED4-488A-A248-376504ED4EBF}"/>
    <dgm:cxn modelId="{CA7780E3-5092-4D7D-9589-26A826DE5CCC}" type="presOf" srcId="{59C12085-8B82-4F0E-A8AF-E48555DD29D9}" destId="{E65B7661-BBA3-45B7-B057-FCAA2DD1D562}" srcOrd="0" destOrd="0" presId="urn:microsoft.com/office/officeart/2005/8/layout/default"/>
    <dgm:cxn modelId="{8FFAE4C7-3A26-4B06-8369-96AA49136A20}" srcId="{A80FD8AE-D4BE-4041-8A14-CE6781C5F011}" destId="{3F459A7B-A5DA-4C98-98F2-96B75BE95ECB}" srcOrd="5" destOrd="0" parTransId="{22021216-488D-433E-9B75-359006750A44}" sibTransId="{4DE087FF-FDED-4EFD-BB10-6B6B87E38416}"/>
    <dgm:cxn modelId="{A3A6F5D9-9460-40AF-AD43-2A0F48277936}" type="presOf" srcId="{123AFF21-A700-4306-A5EC-BC60A6A8FF87}" destId="{F8035030-2809-49D1-9AC6-26331B57E6EB}" srcOrd="0" destOrd="0" presId="urn:microsoft.com/office/officeart/2005/8/layout/default"/>
    <dgm:cxn modelId="{DD707914-326E-4EE8-9DCA-80CF75FB8AA1}" type="presOf" srcId="{D9A222C9-8335-4DF2-847F-038CEA298A52}" destId="{96892921-78BC-4F87-8A1C-D6D22C227162}" srcOrd="0" destOrd="0" presId="urn:microsoft.com/office/officeart/2005/8/layout/default"/>
    <dgm:cxn modelId="{5628C8B1-95C6-41A9-8DB5-5D3FBD40C0D0}" type="presParOf" srcId="{472127A8-F102-4A57-A20A-8479BC0967E6}" destId="{4338B0ED-5738-41DB-8E1B-0C62A6749119}" srcOrd="0" destOrd="0" presId="urn:microsoft.com/office/officeart/2005/8/layout/default"/>
    <dgm:cxn modelId="{394C6643-79FC-4E6B-988C-ADBD3882D6C6}" type="presParOf" srcId="{472127A8-F102-4A57-A20A-8479BC0967E6}" destId="{C8C544F0-AF9C-490E-B135-1A972D709B64}" srcOrd="1" destOrd="0" presId="urn:microsoft.com/office/officeart/2005/8/layout/default"/>
    <dgm:cxn modelId="{62BA7BA2-0D25-4D10-8ED0-7BA18CEAB4F9}" type="presParOf" srcId="{472127A8-F102-4A57-A20A-8479BC0967E6}" destId="{024EB6E3-B25E-477E-A062-1FF82B842263}" srcOrd="2" destOrd="0" presId="urn:microsoft.com/office/officeart/2005/8/layout/default"/>
    <dgm:cxn modelId="{2FBBE7C6-AC86-4999-B3A9-5D3BE667BC6F}" type="presParOf" srcId="{472127A8-F102-4A57-A20A-8479BC0967E6}" destId="{33FBD85A-F31C-48F7-816B-985D5544C0ED}" srcOrd="3" destOrd="0" presId="urn:microsoft.com/office/officeart/2005/8/layout/default"/>
    <dgm:cxn modelId="{E5340E37-9BF8-40D0-A3E3-7AAD258F7947}" type="presParOf" srcId="{472127A8-F102-4A57-A20A-8479BC0967E6}" destId="{96892921-78BC-4F87-8A1C-D6D22C227162}" srcOrd="4" destOrd="0" presId="urn:microsoft.com/office/officeart/2005/8/layout/default"/>
    <dgm:cxn modelId="{0E50A456-AFDD-4B6A-BEE1-BD3670B3BFB5}" type="presParOf" srcId="{472127A8-F102-4A57-A20A-8479BC0967E6}" destId="{574AB678-56D8-4119-AFBA-5EC08016AD33}" srcOrd="5" destOrd="0" presId="urn:microsoft.com/office/officeart/2005/8/layout/default"/>
    <dgm:cxn modelId="{64E2BCC3-E551-43EA-B3FE-3797E1CFC869}" type="presParOf" srcId="{472127A8-F102-4A57-A20A-8479BC0967E6}" destId="{F8035030-2809-49D1-9AC6-26331B57E6EB}" srcOrd="6" destOrd="0" presId="urn:microsoft.com/office/officeart/2005/8/layout/default"/>
    <dgm:cxn modelId="{4D35AE56-730E-4769-965A-9CA391DC9968}" type="presParOf" srcId="{472127A8-F102-4A57-A20A-8479BC0967E6}" destId="{8962B691-1439-472C-8321-D10650008D81}" srcOrd="7" destOrd="0" presId="urn:microsoft.com/office/officeart/2005/8/layout/default"/>
    <dgm:cxn modelId="{C40E8F28-B0E1-4B72-84D5-969F8C859B72}" type="presParOf" srcId="{472127A8-F102-4A57-A20A-8479BC0967E6}" destId="{E65B7661-BBA3-45B7-B057-FCAA2DD1D562}" srcOrd="8" destOrd="0" presId="urn:microsoft.com/office/officeart/2005/8/layout/default"/>
    <dgm:cxn modelId="{7FC21FD5-9F0F-4CED-9346-C57CC1F36275}" type="presParOf" srcId="{472127A8-F102-4A57-A20A-8479BC0967E6}" destId="{C9587D8E-634E-4ABB-AC29-832CB5461240}" srcOrd="9" destOrd="0" presId="urn:microsoft.com/office/officeart/2005/8/layout/default"/>
    <dgm:cxn modelId="{BC89E978-2B55-40CA-8130-46E871E422A7}" type="presParOf" srcId="{472127A8-F102-4A57-A20A-8479BC0967E6}" destId="{AAF9075E-B885-4B97-89EF-6CC6B34DA25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68743EF-8998-412E-B476-AD1B44CB01D3}" type="doc">
      <dgm:prSet loTypeId="urn:microsoft.com/office/officeart/2008/layout/LinedList" loCatId="Inbox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F398E00-0559-43F6-BC14-BBF1CB8F2E8B}">
      <dgm:prSet/>
      <dgm:spPr/>
      <dgm:t>
        <a:bodyPr/>
        <a:lstStyle/>
        <a:p>
          <a:pPr rtl="0"/>
          <a:r>
            <a:rPr lang="en-US" b="1"/>
            <a:t>ПРИНЦИПИАЛЬНАЯ ПРОВЕРЯЕМОСТЬ ГИПОТЕЗЫ</a:t>
          </a:r>
          <a:endParaRPr lang="ru-RU"/>
        </a:p>
      </dgm:t>
    </dgm:pt>
    <dgm:pt modelId="{F0AD235E-BDA9-4BC2-993A-E0AA9A0651B8}" type="parTrans" cxnId="{CA947950-F8CF-4D11-92A6-845B9417DC9C}">
      <dgm:prSet/>
      <dgm:spPr/>
      <dgm:t>
        <a:bodyPr/>
        <a:lstStyle/>
        <a:p>
          <a:endParaRPr lang="ru-RU"/>
        </a:p>
      </dgm:t>
    </dgm:pt>
    <dgm:pt modelId="{DCB2BD42-BACF-44D3-8508-84474C32DFDE}" type="sibTrans" cxnId="{CA947950-F8CF-4D11-92A6-845B9417DC9C}">
      <dgm:prSet/>
      <dgm:spPr/>
      <dgm:t>
        <a:bodyPr/>
        <a:lstStyle/>
        <a:p>
          <a:endParaRPr lang="ru-RU"/>
        </a:p>
      </dgm:t>
    </dgm:pt>
    <dgm:pt modelId="{FA62CA5D-4657-4BC1-8834-CA63B85BAE7E}">
      <dgm:prSet/>
      <dgm:spPr/>
      <dgm:t>
        <a:bodyPr/>
        <a:lstStyle/>
        <a:p>
          <a:pPr rtl="0"/>
          <a:r>
            <a:rPr lang="en-US" b="1" dirty="0"/>
            <a:t>ПРИЛОЖИМОСТЬ ГИПОТЕЗЫ К ВОЗМОЖНО ШИРОКОМУ КРУГУ ЯВЛЕНИЙ И ПРОЦЕССОВ</a:t>
          </a:r>
          <a:endParaRPr lang="ru-RU" dirty="0"/>
        </a:p>
      </dgm:t>
    </dgm:pt>
    <dgm:pt modelId="{48D4259A-7EE7-4222-985C-A7CB343E6D88}" type="parTrans" cxnId="{9B65D279-BF13-497B-81BD-1670EBC8990F}">
      <dgm:prSet/>
      <dgm:spPr/>
      <dgm:t>
        <a:bodyPr/>
        <a:lstStyle/>
        <a:p>
          <a:endParaRPr lang="ru-RU"/>
        </a:p>
      </dgm:t>
    </dgm:pt>
    <dgm:pt modelId="{76D0434A-4A7A-48A8-876F-F656487F15FC}" type="sibTrans" cxnId="{9B65D279-BF13-497B-81BD-1670EBC8990F}">
      <dgm:prSet/>
      <dgm:spPr/>
      <dgm:t>
        <a:bodyPr/>
        <a:lstStyle/>
        <a:p>
          <a:endParaRPr lang="ru-RU"/>
        </a:p>
      </dgm:t>
    </dgm:pt>
    <dgm:pt modelId="{DE22141F-F0D9-498D-BC64-9F158855A593}">
      <dgm:prSet/>
      <dgm:spPr/>
      <dgm:t>
        <a:bodyPr/>
        <a:lstStyle/>
        <a:p>
          <a:pPr rtl="0"/>
          <a:r>
            <a:rPr lang="en-US" b="1"/>
            <a:t>ГИПОТЕЗА ДОЛЖНА ОБЪЯСНЯТЬ ВЕСЬ КРУГ ЯВЛЕНИЙ И ПРОЦЕССОВ, ДЛЯ АНАЛИЗА КОТОРЫХ ВЫДВИГАЕТСЯ </a:t>
          </a:r>
          <a:endParaRPr lang="ru-RU" b="1"/>
        </a:p>
        <a:p>
          <a:pPr rtl="0"/>
          <a:r>
            <a:rPr lang="en-US" b="1"/>
            <a:t>(ТО ЕСТЬ ВО ВСЕЙ ПРЕДМЕТНОЙ </a:t>
          </a:r>
          <a:r>
            <a:rPr lang="ru-RU" b="1"/>
            <a:t> </a:t>
          </a:r>
          <a:r>
            <a:rPr lang="en-US" b="1"/>
            <a:t>ОБЛАСТИ)</a:t>
          </a:r>
          <a:endParaRPr lang="ru-RU"/>
        </a:p>
      </dgm:t>
    </dgm:pt>
    <dgm:pt modelId="{49787F67-00D1-4517-8429-6B758BE94767}" type="parTrans" cxnId="{03072888-086A-4D5E-A1EF-B914494E47E7}">
      <dgm:prSet/>
      <dgm:spPr/>
      <dgm:t>
        <a:bodyPr/>
        <a:lstStyle/>
        <a:p>
          <a:endParaRPr lang="ru-RU"/>
        </a:p>
      </dgm:t>
    </dgm:pt>
    <dgm:pt modelId="{3215E166-D8BC-41DD-80B2-B0F4B12CB49C}" type="sibTrans" cxnId="{03072888-086A-4D5E-A1EF-B914494E47E7}">
      <dgm:prSet/>
      <dgm:spPr/>
      <dgm:t>
        <a:bodyPr/>
        <a:lstStyle/>
        <a:p>
          <a:endParaRPr lang="ru-RU"/>
        </a:p>
      </dgm:t>
    </dgm:pt>
    <dgm:pt modelId="{72FE7787-2AB5-46A8-AF7C-5580AAE4E5D1}">
      <dgm:prSet/>
      <dgm:spPr/>
      <dgm:t>
        <a:bodyPr/>
        <a:lstStyle/>
        <a:p>
          <a:pPr rtl="0"/>
          <a:r>
            <a:rPr lang="en-US" b="1" dirty="0"/>
            <a:t>ПРОСТОТА ГИПОТЕЗЫ</a:t>
          </a:r>
          <a:endParaRPr lang="ru-RU" b="1" dirty="0"/>
        </a:p>
        <a:p>
          <a:pPr rtl="0"/>
          <a:r>
            <a:rPr lang="en-US" b="1" dirty="0"/>
            <a:t> ТАК </a:t>
          </a:r>
          <a:r>
            <a:rPr lang="ru-RU" b="1" dirty="0"/>
            <a:t> </a:t>
          </a:r>
          <a:r>
            <a:rPr lang="en-US" b="1" dirty="0"/>
            <a:t>НАЗЫВАЕМОЕ </a:t>
          </a:r>
          <a:r>
            <a:rPr lang="ru-RU" b="1" dirty="0"/>
            <a:t> </a:t>
          </a:r>
          <a:r>
            <a:rPr lang="en-US" b="1" dirty="0"/>
            <a:t>ТРЕБОВАНИЕ</a:t>
          </a:r>
          <a:r>
            <a:rPr lang="ru-RU" b="1" dirty="0"/>
            <a:t>  </a:t>
          </a:r>
          <a:r>
            <a:rPr lang="en-US" b="1" dirty="0"/>
            <a:t>ЛЕГКОСТИ.</a:t>
          </a:r>
          <a:endParaRPr lang="ru-RU" dirty="0"/>
        </a:p>
      </dgm:t>
    </dgm:pt>
    <dgm:pt modelId="{519258A1-33BE-4F78-971E-5D98D7A4A1E4}" type="parTrans" cxnId="{53BC73FC-4F9C-4174-B3D2-DAEDEDC4F53F}">
      <dgm:prSet/>
      <dgm:spPr/>
      <dgm:t>
        <a:bodyPr/>
        <a:lstStyle/>
        <a:p>
          <a:endParaRPr lang="ru-RU"/>
        </a:p>
      </dgm:t>
    </dgm:pt>
    <dgm:pt modelId="{E8830285-19FF-4622-9D3C-F5F3BB4FB4D1}" type="sibTrans" cxnId="{53BC73FC-4F9C-4174-B3D2-DAEDEDC4F53F}">
      <dgm:prSet/>
      <dgm:spPr/>
      <dgm:t>
        <a:bodyPr/>
        <a:lstStyle/>
        <a:p>
          <a:endParaRPr lang="ru-RU"/>
        </a:p>
      </dgm:t>
    </dgm:pt>
    <dgm:pt modelId="{825CC5CE-A474-4B6A-B0CE-4CD74C32E3FC}" type="pres">
      <dgm:prSet presAssocID="{168743EF-8998-412E-B476-AD1B44CB01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FCBC28A-8DB1-4A11-82CD-D23E56322F0F}" type="pres">
      <dgm:prSet presAssocID="{8F398E00-0559-43F6-BC14-BBF1CB8F2E8B}" presName="thickLine" presStyleLbl="alignNode1" presStyleIdx="0" presStyleCnt="4"/>
      <dgm:spPr/>
    </dgm:pt>
    <dgm:pt modelId="{ECEA3956-D071-445E-B29D-AD4F2897D382}" type="pres">
      <dgm:prSet presAssocID="{8F398E00-0559-43F6-BC14-BBF1CB8F2E8B}" presName="horz1" presStyleCnt="0"/>
      <dgm:spPr/>
    </dgm:pt>
    <dgm:pt modelId="{D37571F6-6D9D-4FB3-8648-BEEB1940A305}" type="pres">
      <dgm:prSet presAssocID="{8F398E00-0559-43F6-BC14-BBF1CB8F2E8B}" presName="tx1" presStyleLbl="revTx" presStyleIdx="0" presStyleCnt="4"/>
      <dgm:spPr/>
      <dgm:t>
        <a:bodyPr/>
        <a:lstStyle/>
        <a:p>
          <a:endParaRPr lang="ru-RU"/>
        </a:p>
      </dgm:t>
    </dgm:pt>
    <dgm:pt modelId="{823EF16A-BF26-461A-AC09-8825D74FB9C5}" type="pres">
      <dgm:prSet presAssocID="{8F398E00-0559-43F6-BC14-BBF1CB8F2E8B}" presName="vert1" presStyleCnt="0"/>
      <dgm:spPr/>
    </dgm:pt>
    <dgm:pt modelId="{31B0DD1A-4236-42C6-9065-DD66C64EEC95}" type="pres">
      <dgm:prSet presAssocID="{FA62CA5D-4657-4BC1-8834-CA63B85BAE7E}" presName="thickLine" presStyleLbl="alignNode1" presStyleIdx="1" presStyleCnt="4"/>
      <dgm:spPr/>
    </dgm:pt>
    <dgm:pt modelId="{FB1FE03E-2581-483C-9F8F-57AA6DD64F8F}" type="pres">
      <dgm:prSet presAssocID="{FA62CA5D-4657-4BC1-8834-CA63B85BAE7E}" presName="horz1" presStyleCnt="0"/>
      <dgm:spPr/>
    </dgm:pt>
    <dgm:pt modelId="{584F667D-A596-46B0-AEF0-CDA5251032BF}" type="pres">
      <dgm:prSet presAssocID="{FA62CA5D-4657-4BC1-8834-CA63B85BAE7E}" presName="tx1" presStyleLbl="revTx" presStyleIdx="1" presStyleCnt="4"/>
      <dgm:spPr/>
      <dgm:t>
        <a:bodyPr/>
        <a:lstStyle/>
        <a:p>
          <a:endParaRPr lang="ru-RU"/>
        </a:p>
      </dgm:t>
    </dgm:pt>
    <dgm:pt modelId="{3BF0BE4C-7113-4D3D-9B5C-2DD7B8AFF0D9}" type="pres">
      <dgm:prSet presAssocID="{FA62CA5D-4657-4BC1-8834-CA63B85BAE7E}" presName="vert1" presStyleCnt="0"/>
      <dgm:spPr/>
    </dgm:pt>
    <dgm:pt modelId="{B61B8E0D-AFB2-4DAD-BB6F-3C9B15A68FDB}" type="pres">
      <dgm:prSet presAssocID="{DE22141F-F0D9-498D-BC64-9F158855A593}" presName="thickLine" presStyleLbl="alignNode1" presStyleIdx="2" presStyleCnt="4"/>
      <dgm:spPr/>
    </dgm:pt>
    <dgm:pt modelId="{E24ED15C-6178-4891-A22C-9356B1B0D780}" type="pres">
      <dgm:prSet presAssocID="{DE22141F-F0D9-498D-BC64-9F158855A593}" presName="horz1" presStyleCnt="0"/>
      <dgm:spPr/>
    </dgm:pt>
    <dgm:pt modelId="{73A31879-19E9-4783-BB9E-D7A6681F6AAA}" type="pres">
      <dgm:prSet presAssocID="{DE22141F-F0D9-498D-BC64-9F158855A593}" presName="tx1" presStyleLbl="revTx" presStyleIdx="2" presStyleCnt="4"/>
      <dgm:spPr/>
      <dgm:t>
        <a:bodyPr/>
        <a:lstStyle/>
        <a:p>
          <a:endParaRPr lang="ru-RU"/>
        </a:p>
      </dgm:t>
    </dgm:pt>
    <dgm:pt modelId="{712F1BB1-7B32-49F0-B563-25D3A060D827}" type="pres">
      <dgm:prSet presAssocID="{DE22141F-F0D9-498D-BC64-9F158855A593}" presName="vert1" presStyleCnt="0"/>
      <dgm:spPr/>
    </dgm:pt>
    <dgm:pt modelId="{606F5D7E-5CDE-4016-869A-7E7B673CDF75}" type="pres">
      <dgm:prSet presAssocID="{72FE7787-2AB5-46A8-AF7C-5580AAE4E5D1}" presName="thickLine" presStyleLbl="alignNode1" presStyleIdx="3" presStyleCnt="4"/>
      <dgm:spPr/>
    </dgm:pt>
    <dgm:pt modelId="{9E6817D5-D013-47F2-BEDF-02C745DF0E29}" type="pres">
      <dgm:prSet presAssocID="{72FE7787-2AB5-46A8-AF7C-5580AAE4E5D1}" presName="horz1" presStyleCnt="0"/>
      <dgm:spPr/>
    </dgm:pt>
    <dgm:pt modelId="{79C6A75C-BB9E-4A8A-A647-1C8A0C6D9252}" type="pres">
      <dgm:prSet presAssocID="{72FE7787-2AB5-46A8-AF7C-5580AAE4E5D1}" presName="tx1" presStyleLbl="revTx" presStyleIdx="3" presStyleCnt="4"/>
      <dgm:spPr/>
      <dgm:t>
        <a:bodyPr/>
        <a:lstStyle/>
        <a:p>
          <a:endParaRPr lang="ru-RU"/>
        </a:p>
      </dgm:t>
    </dgm:pt>
    <dgm:pt modelId="{77531218-32FF-447B-8BB7-46E12BA807D8}" type="pres">
      <dgm:prSet presAssocID="{72FE7787-2AB5-46A8-AF7C-5580AAE4E5D1}" presName="vert1" presStyleCnt="0"/>
      <dgm:spPr/>
    </dgm:pt>
  </dgm:ptLst>
  <dgm:cxnLst>
    <dgm:cxn modelId="{72B5BE6A-6787-4D92-B821-C4BFDB1D63B5}" type="presOf" srcId="{FA62CA5D-4657-4BC1-8834-CA63B85BAE7E}" destId="{584F667D-A596-46B0-AEF0-CDA5251032BF}" srcOrd="0" destOrd="0" presId="urn:microsoft.com/office/officeart/2008/layout/LinedList"/>
    <dgm:cxn modelId="{92EE102E-CFC4-4C56-9E6C-7CFDE822B88D}" type="presOf" srcId="{168743EF-8998-412E-B476-AD1B44CB01D3}" destId="{825CC5CE-A474-4B6A-B0CE-4CD74C32E3FC}" srcOrd="0" destOrd="0" presId="urn:microsoft.com/office/officeart/2008/layout/LinedList"/>
    <dgm:cxn modelId="{03072888-086A-4D5E-A1EF-B914494E47E7}" srcId="{168743EF-8998-412E-B476-AD1B44CB01D3}" destId="{DE22141F-F0D9-498D-BC64-9F158855A593}" srcOrd="2" destOrd="0" parTransId="{49787F67-00D1-4517-8429-6B758BE94767}" sibTransId="{3215E166-D8BC-41DD-80B2-B0F4B12CB49C}"/>
    <dgm:cxn modelId="{CA947950-F8CF-4D11-92A6-845B9417DC9C}" srcId="{168743EF-8998-412E-B476-AD1B44CB01D3}" destId="{8F398E00-0559-43F6-BC14-BBF1CB8F2E8B}" srcOrd="0" destOrd="0" parTransId="{F0AD235E-BDA9-4BC2-993A-E0AA9A0651B8}" sibTransId="{DCB2BD42-BACF-44D3-8508-84474C32DFDE}"/>
    <dgm:cxn modelId="{E32A5BAE-BFE8-4A5A-B39C-82C15BBEBE34}" type="presOf" srcId="{72FE7787-2AB5-46A8-AF7C-5580AAE4E5D1}" destId="{79C6A75C-BB9E-4A8A-A647-1C8A0C6D9252}" srcOrd="0" destOrd="0" presId="urn:microsoft.com/office/officeart/2008/layout/LinedList"/>
    <dgm:cxn modelId="{53BC73FC-4F9C-4174-B3D2-DAEDEDC4F53F}" srcId="{168743EF-8998-412E-B476-AD1B44CB01D3}" destId="{72FE7787-2AB5-46A8-AF7C-5580AAE4E5D1}" srcOrd="3" destOrd="0" parTransId="{519258A1-33BE-4F78-971E-5D98D7A4A1E4}" sibTransId="{E8830285-19FF-4622-9D3C-F5F3BB4FB4D1}"/>
    <dgm:cxn modelId="{9B65D279-BF13-497B-81BD-1670EBC8990F}" srcId="{168743EF-8998-412E-B476-AD1B44CB01D3}" destId="{FA62CA5D-4657-4BC1-8834-CA63B85BAE7E}" srcOrd="1" destOrd="0" parTransId="{48D4259A-7EE7-4222-985C-A7CB343E6D88}" sibTransId="{76D0434A-4A7A-48A8-876F-F656487F15FC}"/>
    <dgm:cxn modelId="{FECE80F9-6C0E-4E82-A4CA-2A07B645EC7E}" type="presOf" srcId="{8F398E00-0559-43F6-BC14-BBF1CB8F2E8B}" destId="{D37571F6-6D9D-4FB3-8648-BEEB1940A305}" srcOrd="0" destOrd="0" presId="urn:microsoft.com/office/officeart/2008/layout/LinedList"/>
    <dgm:cxn modelId="{DC5580CE-0F41-42F4-9C5F-33FF2F601B2D}" type="presOf" srcId="{DE22141F-F0D9-498D-BC64-9F158855A593}" destId="{73A31879-19E9-4783-BB9E-D7A6681F6AAA}" srcOrd="0" destOrd="0" presId="urn:microsoft.com/office/officeart/2008/layout/LinedList"/>
    <dgm:cxn modelId="{534367BA-4E93-492D-98CA-891DD9A621D0}" type="presParOf" srcId="{825CC5CE-A474-4B6A-B0CE-4CD74C32E3FC}" destId="{1FCBC28A-8DB1-4A11-82CD-D23E56322F0F}" srcOrd="0" destOrd="0" presId="urn:microsoft.com/office/officeart/2008/layout/LinedList"/>
    <dgm:cxn modelId="{C9332CC6-4D8B-47E3-9593-AB78BB65BACA}" type="presParOf" srcId="{825CC5CE-A474-4B6A-B0CE-4CD74C32E3FC}" destId="{ECEA3956-D071-445E-B29D-AD4F2897D382}" srcOrd="1" destOrd="0" presId="urn:microsoft.com/office/officeart/2008/layout/LinedList"/>
    <dgm:cxn modelId="{E69E6A5D-E98B-4560-8FC1-B490CC3F6805}" type="presParOf" srcId="{ECEA3956-D071-445E-B29D-AD4F2897D382}" destId="{D37571F6-6D9D-4FB3-8648-BEEB1940A305}" srcOrd="0" destOrd="0" presId="urn:microsoft.com/office/officeart/2008/layout/LinedList"/>
    <dgm:cxn modelId="{948F5D6C-60D1-4DFA-BFBA-ACE7B1A7B282}" type="presParOf" srcId="{ECEA3956-D071-445E-B29D-AD4F2897D382}" destId="{823EF16A-BF26-461A-AC09-8825D74FB9C5}" srcOrd="1" destOrd="0" presId="urn:microsoft.com/office/officeart/2008/layout/LinedList"/>
    <dgm:cxn modelId="{02ECCEA2-348C-489E-BB1F-F239C2A34D90}" type="presParOf" srcId="{825CC5CE-A474-4B6A-B0CE-4CD74C32E3FC}" destId="{31B0DD1A-4236-42C6-9065-DD66C64EEC95}" srcOrd="2" destOrd="0" presId="urn:microsoft.com/office/officeart/2008/layout/LinedList"/>
    <dgm:cxn modelId="{1EEFC46F-0A0B-4A83-A9D7-5B0A2D8C076E}" type="presParOf" srcId="{825CC5CE-A474-4B6A-B0CE-4CD74C32E3FC}" destId="{FB1FE03E-2581-483C-9F8F-57AA6DD64F8F}" srcOrd="3" destOrd="0" presId="urn:microsoft.com/office/officeart/2008/layout/LinedList"/>
    <dgm:cxn modelId="{B179D788-A42F-46EF-8608-D46E7815E6AF}" type="presParOf" srcId="{FB1FE03E-2581-483C-9F8F-57AA6DD64F8F}" destId="{584F667D-A596-46B0-AEF0-CDA5251032BF}" srcOrd="0" destOrd="0" presId="urn:microsoft.com/office/officeart/2008/layout/LinedList"/>
    <dgm:cxn modelId="{F7314433-6147-4893-9EA4-F56716115CB0}" type="presParOf" srcId="{FB1FE03E-2581-483C-9F8F-57AA6DD64F8F}" destId="{3BF0BE4C-7113-4D3D-9B5C-2DD7B8AFF0D9}" srcOrd="1" destOrd="0" presId="urn:microsoft.com/office/officeart/2008/layout/LinedList"/>
    <dgm:cxn modelId="{5515DE1E-9018-4463-B8F4-7BC83DDAD086}" type="presParOf" srcId="{825CC5CE-A474-4B6A-B0CE-4CD74C32E3FC}" destId="{B61B8E0D-AFB2-4DAD-BB6F-3C9B15A68FDB}" srcOrd="4" destOrd="0" presId="urn:microsoft.com/office/officeart/2008/layout/LinedList"/>
    <dgm:cxn modelId="{2B7AA54E-CEC4-458F-814E-1ADB67371315}" type="presParOf" srcId="{825CC5CE-A474-4B6A-B0CE-4CD74C32E3FC}" destId="{E24ED15C-6178-4891-A22C-9356B1B0D780}" srcOrd="5" destOrd="0" presId="urn:microsoft.com/office/officeart/2008/layout/LinedList"/>
    <dgm:cxn modelId="{76B4E941-E816-4787-990F-61D11D670617}" type="presParOf" srcId="{E24ED15C-6178-4891-A22C-9356B1B0D780}" destId="{73A31879-19E9-4783-BB9E-D7A6681F6AAA}" srcOrd="0" destOrd="0" presId="urn:microsoft.com/office/officeart/2008/layout/LinedList"/>
    <dgm:cxn modelId="{6B2D35C9-CEAA-416D-B412-202DAC1125E4}" type="presParOf" srcId="{E24ED15C-6178-4891-A22C-9356B1B0D780}" destId="{712F1BB1-7B32-49F0-B563-25D3A060D827}" srcOrd="1" destOrd="0" presId="urn:microsoft.com/office/officeart/2008/layout/LinedList"/>
    <dgm:cxn modelId="{0287A956-E819-472E-9CDE-B90F31F15753}" type="presParOf" srcId="{825CC5CE-A474-4B6A-B0CE-4CD74C32E3FC}" destId="{606F5D7E-5CDE-4016-869A-7E7B673CDF75}" srcOrd="6" destOrd="0" presId="urn:microsoft.com/office/officeart/2008/layout/LinedList"/>
    <dgm:cxn modelId="{2FE32DD2-84AB-4A09-BC7F-71AC852F60F0}" type="presParOf" srcId="{825CC5CE-A474-4B6A-B0CE-4CD74C32E3FC}" destId="{9E6817D5-D013-47F2-BEDF-02C745DF0E29}" srcOrd="7" destOrd="0" presId="urn:microsoft.com/office/officeart/2008/layout/LinedList"/>
    <dgm:cxn modelId="{847E76D6-805E-4A60-B309-C44F92030790}" type="presParOf" srcId="{9E6817D5-D013-47F2-BEDF-02C745DF0E29}" destId="{79C6A75C-BB9E-4A8A-A647-1C8A0C6D9252}" srcOrd="0" destOrd="0" presId="urn:microsoft.com/office/officeart/2008/layout/LinedList"/>
    <dgm:cxn modelId="{1414284D-49B1-49A6-8163-2A35A67B5568}" type="presParOf" srcId="{9E6817D5-D013-47F2-BEDF-02C745DF0E29}" destId="{77531218-32FF-447B-8BB7-46E12BA807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C4E95-C2C6-47C1-81E5-70A88B049476}" type="doc">
      <dgm:prSet loTypeId="urn:microsoft.com/office/officeart/2005/8/layout/default" loCatId="Inbox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DA5B60DA-7B11-4BE0-A3D5-7EF647433199}">
      <dgm:prSet custT="1"/>
      <dgm:spPr/>
      <dgm:t>
        <a:bodyPr/>
        <a:lstStyle/>
        <a:p>
          <a:pPr rtl="0"/>
          <a:r>
            <a:rPr lang="ru-RU" sz="2000" dirty="0"/>
            <a:t>Учитель-исследователь в сопровождении ученика на  этом  этапе постоянно задет ученику вопрос «Как» - этого достичь, как это сделать? </a:t>
          </a:r>
        </a:p>
        <a:p>
          <a:pPr rtl="0"/>
          <a:r>
            <a:rPr lang="ru-RU" sz="2000" dirty="0"/>
            <a:t>Добиваясь,  при этом,  точных формулировок целей и задач.</a:t>
          </a:r>
        </a:p>
        <a:p>
          <a:pPr rtl="0"/>
          <a:endParaRPr lang="ru-RU" sz="2000" dirty="0"/>
        </a:p>
      </dgm:t>
    </dgm:pt>
    <dgm:pt modelId="{C1DCC1EE-53EE-4ABE-9CC5-F0C34AF331E2}" type="parTrans" cxnId="{AD948441-E636-45A4-86FE-CB68B886D064}">
      <dgm:prSet/>
      <dgm:spPr/>
      <dgm:t>
        <a:bodyPr/>
        <a:lstStyle/>
        <a:p>
          <a:endParaRPr lang="ru-RU"/>
        </a:p>
      </dgm:t>
    </dgm:pt>
    <dgm:pt modelId="{7D202146-177E-4766-816F-1E61809D525C}" type="sibTrans" cxnId="{AD948441-E636-45A4-86FE-CB68B886D064}">
      <dgm:prSet/>
      <dgm:spPr/>
      <dgm:t>
        <a:bodyPr/>
        <a:lstStyle/>
        <a:p>
          <a:endParaRPr lang="ru-RU"/>
        </a:p>
      </dgm:t>
    </dgm:pt>
    <dgm:pt modelId="{F3375A81-C7BB-4D4A-B874-8C4461F5B0E1}">
      <dgm:prSet/>
      <dgm:spPr/>
      <dgm:t>
        <a:bodyPr/>
        <a:lstStyle/>
        <a:p>
          <a:r>
            <a:rPr lang="ru-RU" dirty="0"/>
            <a:t>Учитель-исследователь постоянно  дает положительное подкрепление активности и самостоятельности учащегося при конструировании  будущего исследования</a:t>
          </a:r>
        </a:p>
        <a:p>
          <a:endParaRPr lang="ru-RU" dirty="0"/>
        </a:p>
      </dgm:t>
    </dgm:pt>
    <dgm:pt modelId="{52E18EB5-B142-4218-9E09-EFB31103EA7D}" type="parTrans" cxnId="{DAFB6532-5DA0-4DAD-BA1F-9087A49BC24A}">
      <dgm:prSet/>
      <dgm:spPr/>
      <dgm:t>
        <a:bodyPr/>
        <a:lstStyle/>
        <a:p>
          <a:endParaRPr lang="ru-RU"/>
        </a:p>
      </dgm:t>
    </dgm:pt>
    <dgm:pt modelId="{0898F43B-2F77-4247-87F4-5AFCE6662EFF}" type="sibTrans" cxnId="{DAFB6532-5DA0-4DAD-BA1F-9087A49BC24A}">
      <dgm:prSet/>
      <dgm:spPr/>
      <dgm:t>
        <a:bodyPr/>
        <a:lstStyle/>
        <a:p>
          <a:endParaRPr lang="ru-RU"/>
        </a:p>
      </dgm:t>
    </dgm:pt>
    <dgm:pt modelId="{61BFAEA7-CA7E-44AF-B622-A26C01C56234}">
      <dgm:prSet/>
      <dgm:spPr/>
      <dgm:t>
        <a:bodyPr/>
        <a:lstStyle/>
        <a:p>
          <a:pPr rtl="0"/>
          <a:r>
            <a:rPr lang="ru-RU" dirty="0"/>
            <a:t>Учитель-исследователь РЕГУЛИРУЕТ уровень сложности  поставленных задач, сложность  методов  и методик,  сообразно  возрастным особенностям учащегося </a:t>
          </a:r>
        </a:p>
        <a:p>
          <a:pPr rtl="0"/>
          <a:endParaRPr lang="ru-RU" dirty="0"/>
        </a:p>
      </dgm:t>
    </dgm:pt>
    <dgm:pt modelId="{7574AA39-A290-497B-A03F-F1DE1B859FB8}" type="parTrans" cxnId="{E1585158-BBBC-4102-B09A-41AAA0FCBD07}">
      <dgm:prSet/>
      <dgm:spPr/>
      <dgm:t>
        <a:bodyPr/>
        <a:lstStyle/>
        <a:p>
          <a:endParaRPr lang="ru-RU"/>
        </a:p>
      </dgm:t>
    </dgm:pt>
    <dgm:pt modelId="{DEFC1457-C2FA-49A4-A73E-23179018C689}" type="sibTrans" cxnId="{E1585158-BBBC-4102-B09A-41AAA0FCBD07}">
      <dgm:prSet/>
      <dgm:spPr/>
      <dgm:t>
        <a:bodyPr/>
        <a:lstStyle/>
        <a:p>
          <a:endParaRPr lang="ru-RU"/>
        </a:p>
      </dgm:t>
    </dgm:pt>
    <dgm:pt modelId="{DB3A4E53-C296-4347-B08E-39EC4EBD11D3}" type="pres">
      <dgm:prSet presAssocID="{3DEC4E95-C2C6-47C1-81E5-70A88B0494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9CB8AF-489E-43BB-B06C-4FA77C27ABBA}" type="pres">
      <dgm:prSet presAssocID="{DA5B60DA-7B11-4BE0-A3D5-7EF647433199}" presName="node" presStyleLbl="node1" presStyleIdx="0" presStyleCnt="3" custScaleX="198796" custScaleY="10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BC597-DB91-4494-B585-637472D151D6}" type="pres">
      <dgm:prSet presAssocID="{7D202146-177E-4766-816F-1E61809D525C}" presName="sibTrans" presStyleCnt="0"/>
      <dgm:spPr/>
    </dgm:pt>
    <dgm:pt modelId="{E92F5245-2ED5-4B16-A8CE-CF4E1694D598}" type="pres">
      <dgm:prSet presAssocID="{F3375A81-C7BB-4D4A-B874-8C4461F5B0E1}" presName="node" presStyleLbl="node1" presStyleIdx="1" presStyleCnt="3" custScaleX="156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2D091-3142-44A9-A1C6-D9453AF018A3}" type="pres">
      <dgm:prSet presAssocID="{0898F43B-2F77-4247-87F4-5AFCE6662EFF}" presName="sibTrans" presStyleCnt="0"/>
      <dgm:spPr/>
    </dgm:pt>
    <dgm:pt modelId="{2067A92E-D16E-4891-95C9-11FF8FF75E51}" type="pres">
      <dgm:prSet presAssocID="{61BFAEA7-CA7E-44AF-B622-A26C01C56234}" presName="node" presStyleLbl="node1" presStyleIdx="2" presStyleCnt="3" custScaleX="187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8DF1D-8E89-4B83-838E-20114D4A9D63}" type="presOf" srcId="{3DEC4E95-C2C6-47C1-81E5-70A88B049476}" destId="{DB3A4E53-C296-4347-B08E-39EC4EBD11D3}" srcOrd="0" destOrd="0" presId="urn:microsoft.com/office/officeart/2005/8/layout/default"/>
    <dgm:cxn modelId="{DAFB6532-5DA0-4DAD-BA1F-9087A49BC24A}" srcId="{3DEC4E95-C2C6-47C1-81E5-70A88B049476}" destId="{F3375A81-C7BB-4D4A-B874-8C4461F5B0E1}" srcOrd="1" destOrd="0" parTransId="{52E18EB5-B142-4218-9E09-EFB31103EA7D}" sibTransId="{0898F43B-2F77-4247-87F4-5AFCE6662EFF}"/>
    <dgm:cxn modelId="{E1585158-BBBC-4102-B09A-41AAA0FCBD07}" srcId="{3DEC4E95-C2C6-47C1-81E5-70A88B049476}" destId="{61BFAEA7-CA7E-44AF-B622-A26C01C56234}" srcOrd="2" destOrd="0" parTransId="{7574AA39-A290-497B-A03F-F1DE1B859FB8}" sibTransId="{DEFC1457-C2FA-49A4-A73E-23179018C689}"/>
    <dgm:cxn modelId="{1BCE9FD5-8397-4159-A28E-BAF363CA4027}" type="presOf" srcId="{DA5B60DA-7B11-4BE0-A3D5-7EF647433199}" destId="{129CB8AF-489E-43BB-B06C-4FA77C27ABBA}" srcOrd="0" destOrd="0" presId="urn:microsoft.com/office/officeart/2005/8/layout/default"/>
    <dgm:cxn modelId="{383AD045-409D-466B-88D4-FA7A8C7D0CA0}" type="presOf" srcId="{F3375A81-C7BB-4D4A-B874-8C4461F5B0E1}" destId="{E92F5245-2ED5-4B16-A8CE-CF4E1694D598}" srcOrd="0" destOrd="0" presId="urn:microsoft.com/office/officeart/2005/8/layout/default"/>
    <dgm:cxn modelId="{AD948441-E636-45A4-86FE-CB68B886D064}" srcId="{3DEC4E95-C2C6-47C1-81E5-70A88B049476}" destId="{DA5B60DA-7B11-4BE0-A3D5-7EF647433199}" srcOrd="0" destOrd="0" parTransId="{C1DCC1EE-53EE-4ABE-9CC5-F0C34AF331E2}" sibTransId="{7D202146-177E-4766-816F-1E61809D525C}"/>
    <dgm:cxn modelId="{A7A27024-51A7-4F8A-A7A2-8670C8E256A2}" type="presOf" srcId="{61BFAEA7-CA7E-44AF-B622-A26C01C56234}" destId="{2067A92E-D16E-4891-95C9-11FF8FF75E51}" srcOrd="0" destOrd="0" presId="urn:microsoft.com/office/officeart/2005/8/layout/default"/>
    <dgm:cxn modelId="{AADAE084-0FB9-474D-BAB5-08A84475FA3E}" type="presParOf" srcId="{DB3A4E53-C296-4347-B08E-39EC4EBD11D3}" destId="{129CB8AF-489E-43BB-B06C-4FA77C27ABBA}" srcOrd="0" destOrd="0" presId="urn:microsoft.com/office/officeart/2005/8/layout/default"/>
    <dgm:cxn modelId="{6B8966AB-3E2B-493F-9CEA-E20B354A0434}" type="presParOf" srcId="{DB3A4E53-C296-4347-B08E-39EC4EBD11D3}" destId="{26EBC597-DB91-4494-B585-637472D151D6}" srcOrd="1" destOrd="0" presId="urn:microsoft.com/office/officeart/2005/8/layout/default"/>
    <dgm:cxn modelId="{1C0A4EFA-5A44-4D11-BE1C-D1E20628BEFC}" type="presParOf" srcId="{DB3A4E53-C296-4347-B08E-39EC4EBD11D3}" destId="{E92F5245-2ED5-4B16-A8CE-CF4E1694D598}" srcOrd="2" destOrd="0" presId="urn:microsoft.com/office/officeart/2005/8/layout/default"/>
    <dgm:cxn modelId="{6538BE16-B0EB-4B24-A361-CF52E2535394}" type="presParOf" srcId="{DB3A4E53-C296-4347-B08E-39EC4EBD11D3}" destId="{F572D091-3142-44A9-A1C6-D9453AF018A3}" srcOrd="3" destOrd="0" presId="urn:microsoft.com/office/officeart/2005/8/layout/default"/>
    <dgm:cxn modelId="{B2C59CA6-7AD2-4CC7-BA84-D42DEFDE02B9}" type="presParOf" srcId="{DB3A4E53-C296-4347-B08E-39EC4EBD11D3}" destId="{2067A92E-D16E-4891-95C9-11FF8FF75E5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8C70782-102E-49AB-9504-627174BBC3B9}" type="doc">
      <dgm:prSet loTypeId="urn:microsoft.com/office/officeart/2005/8/layout/vList3#7" loCatId="list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DEB7E798-33B2-4107-B923-A8ADA30BC50C}">
      <dgm:prSet/>
      <dgm:spPr/>
      <dgm:t>
        <a:bodyPr/>
        <a:lstStyle/>
        <a:p>
          <a:pPr rtl="0"/>
          <a:r>
            <a:rPr lang="ru-RU"/>
            <a:t>данные в конкретных условиях цели  деятельности</a:t>
          </a:r>
        </a:p>
      </dgm:t>
    </dgm:pt>
    <dgm:pt modelId="{8716B3C7-51C3-4DDF-803A-EEE7739A99DB}" type="parTrans" cxnId="{C8988870-3CFC-4B06-A336-AE0FFACDB33F}">
      <dgm:prSet/>
      <dgm:spPr/>
      <dgm:t>
        <a:bodyPr/>
        <a:lstStyle/>
        <a:p>
          <a:endParaRPr lang="ru-RU"/>
        </a:p>
      </dgm:t>
    </dgm:pt>
    <dgm:pt modelId="{475BB651-A596-4072-9659-D248C82B1295}" type="sibTrans" cxnId="{C8988870-3CFC-4B06-A336-AE0FFACDB33F}">
      <dgm:prSet/>
      <dgm:spPr/>
      <dgm:t>
        <a:bodyPr/>
        <a:lstStyle/>
        <a:p>
          <a:endParaRPr lang="ru-RU"/>
        </a:p>
      </dgm:t>
    </dgm:pt>
    <dgm:pt modelId="{7E11C00D-C6E4-4AAA-9E7E-7E9CA7AB20BD}">
      <dgm:prSet/>
      <dgm:spPr/>
      <dgm:t>
        <a:bodyPr/>
        <a:lstStyle/>
        <a:p>
          <a:pPr rtl="0"/>
          <a:r>
            <a:rPr lang="ru-RU"/>
            <a:t>выс</a:t>
          </a:r>
          <a:r>
            <a:rPr lang="en-US"/>
            <a:t>тупают как частные, сравнительно самостоятельные подцели  в конкретных условиях проверки сформулированной гипотезы</a:t>
          </a:r>
          <a:endParaRPr lang="ru-RU"/>
        </a:p>
      </dgm:t>
    </dgm:pt>
    <dgm:pt modelId="{5B6F752E-A091-4FA2-8761-6580F2C402AD}" type="parTrans" cxnId="{F1506B73-743B-4DF4-97AF-2B087200A43B}">
      <dgm:prSet/>
      <dgm:spPr/>
      <dgm:t>
        <a:bodyPr/>
        <a:lstStyle/>
        <a:p>
          <a:endParaRPr lang="ru-RU"/>
        </a:p>
      </dgm:t>
    </dgm:pt>
    <dgm:pt modelId="{F9F8CB3E-B352-4AEC-ADFD-F19E54D84E4A}" type="sibTrans" cxnId="{F1506B73-743B-4DF4-97AF-2B087200A43B}">
      <dgm:prSet/>
      <dgm:spPr/>
      <dgm:t>
        <a:bodyPr/>
        <a:lstStyle/>
        <a:p>
          <a:endParaRPr lang="ru-RU"/>
        </a:p>
      </dgm:t>
    </dgm:pt>
    <dgm:pt modelId="{9902152B-4792-449A-AC0F-05F28A38B944}">
      <dgm:prSet/>
      <dgm:spPr/>
      <dgm:t>
        <a:bodyPr/>
        <a:lstStyle/>
        <a:p>
          <a:pPr rtl="0"/>
          <a:r>
            <a:rPr lang="ru-RU"/>
            <a:t>п</a:t>
          </a:r>
          <a:r>
            <a:rPr lang="en-US"/>
            <a:t>ростой вариант формулировки задач, рекомендуемый для учебных исследований – это формулировка задач как относительно самостоятельных этапов исследования</a:t>
          </a:r>
          <a:endParaRPr lang="ru-RU"/>
        </a:p>
      </dgm:t>
    </dgm:pt>
    <dgm:pt modelId="{D1D2F8E9-5A00-4875-A247-E9AFA20A3CE6}" type="parTrans" cxnId="{E8776B9E-CE44-40E3-9EC8-BE2BF3441913}">
      <dgm:prSet/>
      <dgm:spPr/>
      <dgm:t>
        <a:bodyPr/>
        <a:lstStyle/>
        <a:p>
          <a:endParaRPr lang="ru-RU"/>
        </a:p>
      </dgm:t>
    </dgm:pt>
    <dgm:pt modelId="{D5383805-66A5-4C95-813D-ADD35DA1E5D4}" type="sibTrans" cxnId="{E8776B9E-CE44-40E3-9EC8-BE2BF3441913}">
      <dgm:prSet/>
      <dgm:spPr/>
      <dgm:t>
        <a:bodyPr/>
        <a:lstStyle/>
        <a:p>
          <a:endParaRPr lang="ru-RU"/>
        </a:p>
      </dgm:t>
    </dgm:pt>
    <dgm:pt modelId="{C56A3D46-61D2-4A10-99D3-EAB00AA0B733}" type="pres">
      <dgm:prSet presAssocID="{88C70782-102E-49AB-9504-627174BBC3B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615DB-8D1B-462C-830C-80455299B8FD}" type="pres">
      <dgm:prSet presAssocID="{DEB7E798-33B2-4107-B923-A8ADA30BC50C}" presName="composite" presStyleCnt="0"/>
      <dgm:spPr/>
    </dgm:pt>
    <dgm:pt modelId="{F491BDA9-C7B3-4174-A5C4-FC989B327EC9}" type="pres">
      <dgm:prSet presAssocID="{DEB7E798-33B2-4107-B923-A8ADA30BC50C}" presName="imgShp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F510EC56-05F0-4F3E-BC3D-45FA1E68C45D}" type="pres">
      <dgm:prSet presAssocID="{DEB7E798-33B2-4107-B923-A8ADA30BC50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92292-B41B-4522-8676-26AB967E5A3B}" type="pres">
      <dgm:prSet presAssocID="{475BB651-A596-4072-9659-D248C82B1295}" presName="spacing" presStyleCnt="0"/>
      <dgm:spPr/>
    </dgm:pt>
    <dgm:pt modelId="{7BC514A8-4E64-4257-AAD3-79CD88CA9CF7}" type="pres">
      <dgm:prSet presAssocID="{7E11C00D-C6E4-4AAA-9E7E-7E9CA7AB20BD}" presName="composite" presStyleCnt="0"/>
      <dgm:spPr/>
    </dgm:pt>
    <dgm:pt modelId="{F5C1FCA4-6CA8-44FE-8891-A494BB29E488}" type="pres">
      <dgm:prSet presAssocID="{7E11C00D-C6E4-4AAA-9E7E-7E9CA7AB20BD}" presName="imgShp" presStyleLbl="fgImgPlace1" presStyleIdx="1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6A27F51-E095-4598-A614-D9B5971498AA}" type="pres">
      <dgm:prSet presAssocID="{7E11C00D-C6E4-4AAA-9E7E-7E9CA7AB20B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99BB2-2AFA-46DD-B5E8-91DCE44C2C7E}" type="pres">
      <dgm:prSet presAssocID="{F9F8CB3E-B352-4AEC-ADFD-F19E54D84E4A}" presName="spacing" presStyleCnt="0"/>
      <dgm:spPr/>
    </dgm:pt>
    <dgm:pt modelId="{A029DAEF-340B-4F8C-8441-0185B751F43B}" type="pres">
      <dgm:prSet presAssocID="{9902152B-4792-449A-AC0F-05F28A38B944}" presName="composite" presStyleCnt="0"/>
      <dgm:spPr/>
    </dgm:pt>
    <dgm:pt modelId="{3EB34350-B6C4-4E9E-A792-B0D84B3BB721}" type="pres">
      <dgm:prSet presAssocID="{9902152B-4792-449A-AC0F-05F28A38B944}" presName="imgShp" presStyleLbl="fgImgPlace1" presStyleIdx="2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8E57161-5672-4B7A-B85F-5D9110D7B4B3}" type="pres">
      <dgm:prSet presAssocID="{9902152B-4792-449A-AC0F-05F28A38B94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88870-3CFC-4B06-A336-AE0FFACDB33F}" srcId="{88C70782-102E-49AB-9504-627174BBC3B9}" destId="{DEB7E798-33B2-4107-B923-A8ADA30BC50C}" srcOrd="0" destOrd="0" parTransId="{8716B3C7-51C3-4DDF-803A-EEE7739A99DB}" sibTransId="{475BB651-A596-4072-9659-D248C82B1295}"/>
    <dgm:cxn modelId="{F1506B73-743B-4DF4-97AF-2B087200A43B}" srcId="{88C70782-102E-49AB-9504-627174BBC3B9}" destId="{7E11C00D-C6E4-4AAA-9E7E-7E9CA7AB20BD}" srcOrd="1" destOrd="0" parTransId="{5B6F752E-A091-4FA2-8761-6580F2C402AD}" sibTransId="{F9F8CB3E-B352-4AEC-ADFD-F19E54D84E4A}"/>
    <dgm:cxn modelId="{5C6A3F9F-D915-4D37-A2AE-1594EAFB9751}" type="presOf" srcId="{9902152B-4792-449A-AC0F-05F28A38B944}" destId="{58E57161-5672-4B7A-B85F-5D9110D7B4B3}" srcOrd="0" destOrd="0" presId="urn:microsoft.com/office/officeart/2005/8/layout/vList3#7"/>
    <dgm:cxn modelId="{E8776B9E-CE44-40E3-9EC8-BE2BF3441913}" srcId="{88C70782-102E-49AB-9504-627174BBC3B9}" destId="{9902152B-4792-449A-AC0F-05F28A38B944}" srcOrd="2" destOrd="0" parTransId="{D1D2F8E9-5A00-4875-A247-E9AFA20A3CE6}" sibTransId="{D5383805-66A5-4C95-813D-ADD35DA1E5D4}"/>
    <dgm:cxn modelId="{0FB6B100-C2C9-4B14-84A3-37AB065C03B4}" type="presOf" srcId="{7E11C00D-C6E4-4AAA-9E7E-7E9CA7AB20BD}" destId="{76A27F51-E095-4598-A614-D9B5971498AA}" srcOrd="0" destOrd="0" presId="urn:microsoft.com/office/officeart/2005/8/layout/vList3#7"/>
    <dgm:cxn modelId="{C192178E-B6DD-49D9-95BE-88ED7FA36EBA}" type="presOf" srcId="{88C70782-102E-49AB-9504-627174BBC3B9}" destId="{C56A3D46-61D2-4A10-99D3-EAB00AA0B733}" srcOrd="0" destOrd="0" presId="urn:microsoft.com/office/officeart/2005/8/layout/vList3#7"/>
    <dgm:cxn modelId="{B2AF4C63-4F63-446C-918A-799643153660}" type="presOf" srcId="{DEB7E798-33B2-4107-B923-A8ADA30BC50C}" destId="{F510EC56-05F0-4F3E-BC3D-45FA1E68C45D}" srcOrd="0" destOrd="0" presId="urn:microsoft.com/office/officeart/2005/8/layout/vList3#7"/>
    <dgm:cxn modelId="{B7E6C4E5-3286-42BC-8F81-0AA62587417C}" type="presParOf" srcId="{C56A3D46-61D2-4A10-99D3-EAB00AA0B733}" destId="{54E615DB-8D1B-462C-830C-80455299B8FD}" srcOrd="0" destOrd="0" presId="urn:microsoft.com/office/officeart/2005/8/layout/vList3#7"/>
    <dgm:cxn modelId="{BC60584E-D50D-4C8C-82F1-BB767AA1F5A0}" type="presParOf" srcId="{54E615DB-8D1B-462C-830C-80455299B8FD}" destId="{F491BDA9-C7B3-4174-A5C4-FC989B327EC9}" srcOrd="0" destOrd="0" presId="urn:microsoft.com/office/officeart/2005/8/layout/vList3#7"/>
    <dgm:cxn modelId="{AB717BC0-90A7-4B01-98C0-76CD87A9B15D}" type="presParOf" srcId="{54E615DB-8D1B-462C-830C-80455299B8FD}" destId="{F510EC56-05F0-4F3E-BC3D-45FA1E68C45D}" srcOrd="1" destOrd="0" presId="urn:microsoft.com/office/officeart/2005/8/layout/vList3#7"/>
    <dgm:cxn modelId="{8857E5D4-3766-4370-8651-4CE2F0E056F2}" type="presParOf" srcId="{C56A3D46-61D2-4A10-99D3-EAB00AA0B733}" destId="{FE792292-B41B-4522-8676-26AB967E5A3B}" srcOrd="1" destOrd="0" presId="urn:microsoft.com/office/officeart/2005/8/layout/vList3#7"/>
    <dgm:cxn modelId="{D87E7D0B-54DD-4627-8160-3574E24DCE04}" type="presParOf" srcId="{C56A3D46-61D2-4A10-99D3-EAB00AA0B733}" destId="{7BC514A8-4E64-4257-AAD3-79CD88CA9CF7}" srcOrd="2" destOrd="0" presId="urn:microsoft.com/office/officeart/2005/8/layout/vList3#7"/>
    <dgm:cxn modelId="{01D5EE0B-3A59-4E16-B2D3-AA0B4313D4AD}" type="presParOf" srcId="{7BC514A8-4E64-4257-AAD3-79CD88CA9CF7}" destId="{F5C1FCA4-6CA8-44FE-8891-A494BB29E488}" srcOrd="0" destOrd="0" presId="urn:microsoft.com/office/officeart/2005/8/layout/vList3#7"/>
    <dgm:cxn modelId="{D5EF7FB8-0EC4-4B2A-B898-0C11B86F983F}" type="presParOf" srcId="{7BC514A8-4E64-4257-AAD3-79CD88CA9CF7}" destId="{76A27F51-E095-4598-A614-D9B5971498AA}" srcOrd="1" destOrd="0" presId="urn:microsoft.com/office/officeart/2005/8/layout/vList3#7"/>
    <dgm:cxn modelId="{B72E1025-9FFE-48E1-B922-8AC1C0A6D539}" type="presParOf" srcId="{C56A3D46-61D2-4A10-99D3-EAB00AA0B733}" destId="{F1699BB2-2AFA-46DD-B5E8-91DCE44C2C7E}" srcOrd="3" destOrd="0" presId="urn:microsoft.com/office/officeart/2005/8/layout/vList3#7"/>
    <dgm:cxn modelId="{038070CC-5CD0-4828-912D-7073E7CD4D5F}" type="presParOf" srcId="{C56A3D46-61D2-4A10-99D3-EAB00AA0B733}" destId="{A029DAEF-340B-4F8C-8441-0185B751F43B}" srcOrd="4" destOrd="0" presId="urn:microsoft.com/office/officeart/2005/8/layout/vList3#7"/>
    <dgm:cxn modelId="{0EA8CE08-0C2A-4DFB-A76A-53D980FA3143}" type="presParOf" srcId="{A029DAEF-340B-4F8C-8441-0185B751F43B}" destId="{3EB34350-B6C4-4E9E-A792-B0D84B3BB721}" srcOrd="0" destOrd="0" presId="urn:microsoft.com/office/officeart/2005/8/layout/vList3#7"/>
    <dgm:cxn modelId="{F910209B-CB5C-4D39-98C0-7F1424B68998}" type="presParOf" srcId="{A029DAEF-340B-4F8C-8441-0185B751F43B}" destId="{58E57161-5672-4B7A-B85F-5D9110D7B4B3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E88A2-650E-4A2B-9648-BA3E2F2F0AC4}" type="doc">
      <dgm:prSet loTypeId="urn:microsoft.com/office/officeart/2008/layout/LinedList" loCatId="Inbox" qsTypeId="urn:microsoft.com/office/officeart/2005/8/quickstyle/simple2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2B6F38DF-2A48-46B6-9F8D-202571237275}">
      <dgm:prSet/>
      <dgm:spPr/>
      <dgm:t>
        <a:bodyPr/>
        <a:lstStyle/>
        <a:p>
          <a:r>
            <a:rPr lang="en-US" i="1"/>
            <a:t>изучить...,</a:t>
          </a:r>
          <a:endParaRPr lang="en-US"/>
        </a:p>
      </dgm:t>
    </dgm:pt>
    <dgm:pt modelId="{45567B4A-9A44-46AF-A6B4-A14DC19948E7}" type="parTrans" cxnId="{B535D548-485D-41B5-8C2C-A35F70BDC969}">
      <dgm:prSet/>
      <dgm:spPr/>
      <dgm:t>
        <a:bodyPr/>
        <a:lstStyle/>
        <a:p>
          <a:endParaRPr lang="en-US"/>
        </a:p>
      </dgm:t>
    </dgm:pt>
    <dgm:pt modelId="{19290505-77AC-4EF1-9199-41221D6638E8}" type="sibTrans" cxnId="{B535D548-485D-41B5-8C2C-A35F70BDC969}">
      <dgm:prSet/>
      <dgm:spPr/>
      <dgm:t>
        <a:bodyPr/>
        <a:lstStyle/>
        <a:p>
          <a:endParaRPr lang="en-US"/>
        </a:p>
      </dgm:t>
    </dgm:pt>
    <dgm:pt modelId="{712F305C-8932-4E26-AFE8-D0C5F91263F5}">
      <dgm:prSet/>
      <dgm:spPr/>
      <dgm:t>
        <a:bodyPr/>
        <a:lstStyle/>
        <a:p>
          <a:r>
            <a:rPr lang="en-US" i="1"/>
            <a:t>описать...,</a:t>
          </a:r>
          <a:endParaRPr lang="en-US"/>
        </a:p>
      </dgm:t>
    </dgm:pt>
    <dgm:pt modelId="{E4B282D2-54F0-44CD-8DF5-8C0AF920BF1F}" type="parTrans" cxnId="{3868678C-BD2B-4204-8A14-A13854E78121}">
      <dgm:prSet/>
      <dgm:spPr/>
      <dgm:t>
        <a:bodyPr/>
        <a:lstStyle/>
        <a:p>
          <a:endParaRPr lang="en-US"/>
        </a:p>
      </dgm:t>
    </dgm:pt>
    <dgm:pt modelId="{BC6A5333-FD1F-4377-8035-B35A66B3F2F9}" type="sibTrans" cxnId="{3868678C-BD2B-4204-8A14-A13854E78121}">
      <dgm:prSet/>
      <dgm:spPr/>
      <dgm:t>
        <a:bodyPr/>
        <a:lstStyle/>
        <a:p>
          <a:endParaRPr lang="en-US"/>
        </a:p>
      </dgm:t>
    </dgm:pt>
    <dgm:pt modelId="{C9B37FC0-AA97-4BA0-B435-F535D2459F16}">
      <dgm:prSet/>
      <dgm:spPr/>
      <dgm:t>
        <a:bodyPr/>
        <a:lstStyle/>
        <a:p>
          <a:r>
            <a:rPr lang="en-US" i="1"/>
            <a:t>уточнить и дополнить понимание...,</a:t>
          </a:r>
          <a:endParaRPr lang="en-US"/>
        </a:p>
      </dgm:t>
    </dgm:pt>
    <dgm:pt modelId="{222D1F9F-8E0E-4D82-9896-1CF8B31236E9}" type="parTrans" cxnId="{521AE7D9-1FFC-4ED4-86D1-CB57B80D05E2}">
      <dgm:prSet/>
      <dgm:spPr/>
      <dgm:t>
        <a:bodyPr/>
        <a:lstStyle/>
        <a:p>
          <a:endParaRPr lang="en-US"/>
        </a:p>
      </dgm:t>
    </dgm:pt>
    <dgm:pt modelId="{46C0026D-44DD-4558-BC68-5E4B8CA90D57}" type="sibTrans" cxnId="{521AE7D9-1FFC-4ED4-86D1-CB57B80D05E2}">
      <dgm:prSet/>
      <dgm:spPr/>
      <dgm:t>
        <a:bodyPr/>
        <a:lstStyle/>
        <a:p>
          <a:endParaRPr lang="en-US"/>
        </a:p>
      </dgm:t>
    </dgm:pt>
    <dgm:pt modelId="{BC6A64E7-9988-4408-988A-F6895504CA74}">
      <dgm:prSet/>
      <dgm:spPr/>
      <dgm:t>
        <a:bodyPr/>
        <a:lstStyle/>
        <a:p>
          <a:r>
            <a:rPr lang="en-US" i="1"/>
            <a:t>выявить...,</a:t>
          </a:r>
          <a:endParaRPr lang="en-US"/>
        </a:p>
      </dgm:t>
    </dgm:pt>
    <dgm:pt modelId="{5705678F-FCED-447F-B4C0-0ADF26926F72}" type="parTrans" cxnId="{1115823F-3CBD-4366-B807-20DA0F16908C}">
      <dgm:prSet/>
      <dgm:spPr/>
      <dgm:t>
        <a:bodyPr/>
        <a:lstStyle/>
        <a:p>
          <a:endParaRPr lang="en-US"/>
        </a:p>
      </dgm:t>
    </dgm:pt>
    <dgm:pt modelId="{58B4A2F7-1D7F-4049-B788-24105EB7714D}" type="sibTrans" cxnId="{1115823F-3CBD-4366-B807-20DA0F16908C}">
      <dgm:prSet/>
      <dgm:spPr/>
      <dgm:t>
        <a:bodyPr/>
        <a:lstStyle/>
        <a:p>
          <a:endParaRPr lang="en-US"/>
        </a:p>
      </dgm:t>
    </dgm:pt>
    <dgm:pt modelId="{AFE7BC78-B8BD-40C5-9A5B-28C1D741CF88}">
      <dgm:prSet/>
      <dgm:spPr/>
      <dgm:t>
        <a:bodyPr/>
        <a:lstStyle/>
        <a:p>
          <a:r>
            <a:rPr lang="en-US" i="1"/>
            <a:t>систематизировать...,</a:t>
          </a:r>
          <a:endParaRPr lang="en-US"/>
        </a:p>
      </dgm:t>
    </dgm:pt>
    <dgm:pt modelId="{DA9AE780-5333-441C-8575-21452E622A0C}" type="parTrans" cxnId="{742BFB24-4617-42DB-BEE4-BE4FCD0B1609}">
      <dgm:prSet/>
      <dgm:spPr/>
      <dgm:t>
        <a:bodyPr/>
        <a:lstStyle/>
        <a:p>
          <a:endParaRPr lang="en-US"/>
        </a:p>
      </dgm:t>
    </dgm:pt>
    <dgm:pt modelId="{11BF605D-0445-478B-A4FE-DF437310AA48}" type="sibTrans" cxnId="{742BFB24-4617-42DB-BEE4-BE4FCD0B1609}">
      <dgm:prSet/>
      <dgm:spPr/>
      <dgm:t>
        <a:bodyPr/>
        <a:lstStyle/>
        <a:p>
          <a:endParaRPr lang="en-US"/>
        </a:p>
      </dgm:t>
    </dgm:pt>
    <dgm:pt modelId="{8BDC943F-B7BA-4C7D-83CA-D79E6FFAA97E}">
      <dgm:prSet/>
      <dgm:spPr/>
      <dgm:t>
        <a:bodyPr/>
        <a:lstStyle/>
        <a:p>
          <a:r>
            <a:rPr lang="en-US" i="1"/>
            <a:t>разработать...</a:t>
          </a:r>
          <a:r>
            <a:rPr lang="ru-RU" i="1"/>
            <a:t>, </a:t>
          </a:r>
          <a:r>
            <a:rPr lang="en-US" i="1"/>
            <a:t> </a:t>
          </a:r>
          <a:endParaRPr lang="en-US"/>
        </a:p>
      </dgm:t>
    </dgm:pt>
    <dgm:pt modelId="{95B97119-B512-4F7D-92D0-F3A2D6DB1699}" type="parTrans" cxnId="{45A2E7AC-8CC3-482B-8F19-6D05908F47C5}">
      <dgm:prSet/>
      <dgm:spPr/>
      <dgm:t>
        <a:bodyPr/>
        <a:lstStyle/>
        <a:p>
          <a:endParaRPr lang="en-US"/>
        </a:p>
      </dgm:t>
    </dgm:pt>
    <dgm:pt modelId="{31C92B2A-C762-42A7-90FE-31EDA8F523E4}" type="sibTrans" cxnId="{45A2E7AC-8CC3-482B-8F19-6D05908F47C5}">
      <dgm:prSet/>
      <dgm:spPr/>
      <dgm:t>
        <a:bodyPr/>
        <a:lstStyle/>
        <a:p>
          <a:endParaRPr lang="en-US"/>
        </a:p>
      </dgm:t>
    </dgm:pt>
    <dgm:pt modelId="{9CCCEFEA-BFAD-412D-BCFC-5E55FAA9B1CF}">
      <dgm:prSet/>
      <dgm:spPr/>
      <dgm:t>
        <a:bodyPr/>
        <a:lstStyle/>
        <a:p>
          <a:r>
            <a:rPr lang="ru-RU" i="1"/>
            <a:t>определить,</a:t>
          </a:r>
          <a:endParaRPr lang="en-US"/>
        </a:p>
      </dgm:t>
    </dgm:pt>
    <dgm:pt modelId="{75EC9CE6-4D8B-4C5D-990C-4A991CC3BC97}" type="parTrans" cxnId="{E2C0C3DC-17D8-4A72-A24E-369B299D428D}">
      <dgm:prSet/>
      <dgm:spPr/>
      <dgm:t>
        <a:bodyPr/>
        <a:lstStyle/>
        <a:p>
          <a:endParaRPr lang="en-US"/>
        </a:p>
      </dgm:t>
    </dgm:pt>
    <dgm:pt modelId="{AA47B151-F2AF-4E56-A1E8-60231EFAC44E}" type="sibTrans" cxnId="{E2C0C3DC-17D8-4A72-A24E-369B299D428D}">
      <dgm:prSet/>
      <dgm:spPr/>
      <dgm:t>
        <a:bodyPr/>
        <a:lstStyle/>
        <a:p>
          <a:endParaRPr lang="en-US"/>
        </a:p>
      </dgm:t>
    </dgm:pt>
    <dgm:pt modelId="{4CB668F8-DCB8-4EA3-88A5-DDF992234485}">
      <dgm:prSet/>
      <dgm:spPr/>
      <dgm:t>
        <a:bodyPr/>
        <a:lstStyle/>
        <a:p>
          <a:r>
            <a:rPr lang="ru-RU" i="1"/>
            <a:t>установить</a:t>
          </a:r>
          <a:endParaRPr lang="en-US"/>
        </a:p>
      </dgm:t>
    </dgm:pt>
    <dgm:pt modelId="{70DC9C6E-F0D3-4A6D-9EEE-F12243437E3E}" type="parTrans" cxnId="{2E22D7C2-88AB-4E35-A322-6C9483CFB1F3}">
      <dgm:prSet/>
      <dgm:spPr/>
      <dgm:t>
        <a:bodyPr/>
        <a:lstStyle/>
        <a:p>
          <a:endParaRPr lang="en-US"/>
        </a:p>
      </dgm:t>
    </dgm:pt>
    <dgm:pt modelId="{51F9D4F2-A062-4DA8-B202-81987CBA2887}" type="sibTrans" cxnId="{2E22D7C2-88AB-4E35-A322-6C9483CFB1F3}">
      <dgm:prSet/>
      <dgm:spPr/>
      <dgm:t>
        <a:bodyPr/>
        <a:lstStyle/>
        <a:p>
          <a:endParaRPr lang="en-US"/>
        </a:p>
      </dgm:t>
    </dgm:pt>
    <dgm:pt modelId="{A02DA507-9915-4EFC-BFA2-00D460D7D37A}">
      <dgm:prSet/>
      <dgm:spPr/>
      <dgm:t>
        <a:bodyPr/>
        <a:lstStyle/>
        <a:p>
          <a:r>
            <a:rPr lang="en-US" i="1"/>
            <a:t>и т.д.</a:t>
          </a:r>
          <a:endParaRPr lang="en-US"/>
        </a:p>
      </dgm:t>
    </dgm:pt>
    <dgm:pt modelId="{508D917B-B168-4D8B-ADEE-7119D8DEB202}" type="parTrans" cxnId="{E5A32421-AF9F-4368-B443-D42EE71E22F8}">
      <dgm:prSet/>
      <dgm:spPr/>
      <dgm:t>
        <a:bodyPr/>
        <a:lstStyle/>
        <a:p>
          <a:endParaRPr lang="en-US"/>
        </a:p>
      </dgm:t>
    </dgm:pt>
    <dgm:pt modelId="{B11FAE29-C445-4B2B-8390-1CC4680C536E}" type="sibTrans" cxnId="{E5A32421-AF9F-4368-B443-D42EE71E22F8}">
      <dgm:prSet/>
      <dgm:spPr/>
      <dgm:t>
        <a:bodyPr/>
        <a:lstStyle/>
        <a:p>
          <a:endParaRPr lang="en-US"/>
        </a:p>
      </dgm:t>
    </dgm:pt>
    <dgm:pt modelId="{A05E2476-B99A-4162-9CE4-78BD13FA0B55}" type="pres">
      <dgm:prSet presAssocID="{0C5E88A2-650E-4A2B-9648-BA3E2F2F0AC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ED12D9B-F84C-4AF0-B64B-A11D5D70F9C4}" type="pres">
      <dgm:prSet presAssocID="{2B6F38DF-2A48-46B6-9F8D-202571237275}" presName="thickLine" presStyleLbl="alignNode1" presStyleIdx="0" presStyleCnt="9"/>
      <dgm:spPr/>
    </dgm:pt>
    <dgm:pt modelId="{5EA3DE30-A341-4D2C-A8E5-E94ADD7B6B07}" type="pres">
      <dgm:prSet presAssocID="{2B6F38DF-2A48-46B6-9F8D-202571237275}" presName="horz1" presStyleCnt="0"/>
      <dgm:spPr/>
    </dgm:pt>
    <dgm:pt modelId="{E14E0D5B-96A2-4846-BBE6-4251C51F7116}" type="pres">
      <dgm:prSet presAssocID="{2B6F38DF-2A48-46B6-9F8D-202571237275}" presName="tx1" presStyleLbl="revTx" presStyleIdx="0" presStyleCnt="9"/>
      <dgm:spPr/>
      <dgm:t>
        <a:bodyPr/>
        <a:lstStyle/>
        <a:p>
          <a:endParaRPr lang="ru-RU"/>
        </a:p>
      </dgm:t>
    </dgm:pt>
    <dgm:pt modelId="{2EA75686-FEF3-4CCD-A893-F6291B9D8243}" type="pres">
      <dgm:prSet presAssocID="{2B6F38DF-2A48-46B6-9F8D-202571237275}" presName="vert1" presStyleCnt="0"/>
      <dgm:spPr/>
    </dgm:pt>
    <dgm:pt modelId="{15640B9C-A767-4357-B4E8-F6C313CCC0BE}" type="pres">
      <dgm:prSet presAssocID="{712F305C-8932-4E26-AFE8-D0C5F91263F5}" presName="thickLine" presStyleLbl="alignNode1" presStyleIdx="1" presStyleCnt="9"/>
      <dgm:spPr/>
    </dgm:pt>
    <dgm:pt modelId="{37EBCE59-505B-4CBF-9673-B3651CAB0FD5}" type="pres">
      <dgm:prSet presAssocID="{712F305C-8932-4E26-AFE8-D0C5F91263F5}" presName="horz1" presStyleCnt="0"/>
      <dgm:spPr/>
    </dgm:pt>
    <dgm:pt modelId="{611CFF12-982E-4BB0-AE46-32D1222A3613}" type="pres">
      <dgm:prSet presAssocID="{712F305C-8932-4E26-AFE8-D0C5F91263F5}" presName="tx1" presStyleLbl="revTx" presStyleIdx="1" presStyleCnt="9"/>
      <dgm:spPr/>
      <dgm:t>
        <a:bodyPr/>
        <a:lstStyle/>
        <a:p>
          <a:endParaRPr lang="ru-RU"/>
        </a:p>
      </dgm:t>
    </dgm:pt>
    <dgm:pt modelId="{20E4BB46-A242-4CC9-8847-B730C694AF33}" type="pres">
      <dgm:prSet presAssocID="{712F305C-8932-4E26-AFE8-D0C5F91263F5}" presName="vert1" presStyleCnt="0"/>
      <dgm:spPr/>
    </dgm:pt>
    <dgm:pt modelId="{6F481D3C-4F73-4FC2-958F-54A1D10E4869}" type="pres">
      <dgm:prSet presAssocID="{C9B37FC0-AA97-4BA0-B435-F535D2459F16}" presName="thickLine" presStyleLbl="alignNode1" presStyleIdx="2" presStyleCnt="9"/>
      <dgm:spPr/>
    </dgm:pt>
    <dgm:pt modelId="{A98C541A-7ACE-46C6-987A-D43E2B277637}" type="pres">
      <dgm:prSet presAssocID="{C9B37FC0-AA97-4BA0-B435-F535D2459F16}" presName="horz1" presStyleCnt="0"/>
      <dgm:spPr/>
    </dgm:pt>
    <dgm:pt modelId="{42D415B3-9F57-4CDD-BD71-0C9E42687ABE}" type="pres">
      <dgm:prSet presAssocID="{C9B37FC0-AA97-4BA0-B435-F535D2459F16}" presName="tx1" presStyleLbl="revTx" presStyleIdx="2" presStyleCnt="9"/>
      <dgm:spPr/>
      <dgm:t>
        <a:bodyPr/>
        <a:lstStyle/>
        <a:p>
          <a:endParaRPr lang="ru-RU"/>
        </a:p>
      </dgm:t>
    </dgm:pt>
    <dgm:pt modelId="{ABD65AD6-CC6E-449B-BE29-F1667816C491}" type="pres">
      <dgm:prSet presAssocID="{C9B37FC0-AA97-4BA0-B435-F535D2459F16}" presName="vert1" presStyleCnt="0"/>
      <dgm:spPr/>
    </dgm:pt>
    <dgm:pt modelId="{63E2D768-4FE8-47E7-BA56-B1EA8A89FF46}" type="pres">
      <dgm:prSet presAssocID="{BC6A64E7-9988-4408-988A-F6895504CA74}" presName="thickLine" presStyleLbl="alignNode1" presStyleIdx="3" presStyleCnt="9"/>
      <dgm:spPr/>
    </dgm:pt>
    <dgm:pt modelId="{8714428B-D04F-441D-83F2-700A3274A854}" type="pres">
      <dgm:prSet presAssocID="{BC6A64E7-9988-4408-988A-F6895504CA74}" presName="horz1" presStyleCnt="0"/>
      <dgm:spPr/>
    </dgm:pt>
    <dgm:pt modelId="{329E0456-7111-4F65-8C8E-46C00C6BA8A7}" type="pres">
      <dgm:prSet presAssocID="{BC6A64E7-9988-4408-988A-F6895504CA74}" presName="tx1" presStyleLbl="revTx" presStyleIdx="3" presStyleCnt="9"/>
      <dgm:spPr/>
      <dgm:t>
        <a:bodyPr/>
        <a:lstStyle/>
        <a:p>
          <a:endParaRPr lang="ru-RU"/>
        </a:p>
      </dgm:t>
    </dgm:pt>
    <dgm:pt modelId="{7BD839DF-21EB-4003-9908-75D220A42FBD}" type="pres">
      <dgm:prSet presAssocID="{BC6A64E7-9988-4408-988A-F6895504CA74}" presName="vert1" presStyleCnt="0"/>
      <dgm:spPr/>
    </dgm:pt>
    <dgm:pt modelId="{12E33516-6D72-4C0C-AAD8-78AF3D72973F}" type="pres">
      <dgm:prSet presAssocID="{AFE7BC78-B8BD-40C5-9A5B-28C1D741CF88}" presName="thickLine" presStyleLbl="alignNode1" presStyleIdx="4" presStyleCnt="9"/>
      <dgm:spPr/>
    </dgm:pt>
    <dgm:pt modelId="{C9226B2A-64E4-4EFB-8BE1-7F40217FCE41}" type="pres">
      <dgm:prSet presAssocID="{AFE7BC78-B8BD-40C5-9A5B-28C1D741CF88}" presName="horz1" presStyleCnt="0"/>
      <dgm:spPr/>
    </dgm:pt>
    <dgm:pt modelId="{7EFC77E9-124D-472D-94C5-E239249E2694}" type="pres">
      <dgm:prSet presAssocID="{AFE7BC78-B8BD-40C5-9A5B-28C1D741CF88}" presName="tx1" presStyleLbl="revTx" presStyleIdx="4" presStyleCnt="9"/>
      <dgm:spPr/>
      <dgm:t>
        <a:bodyPr/>
        <a:lstStyle/>
        <a:p>
          <a:endParaRPr lang="ru-RU"/>
        </a:p>
      </dgm:t>
    </dgm:pt>
    <dgm:pt modelId="{F6F99D9A-3A12-4B89-A24B-B76D1FD1E3F9}" type="pres">
      <dgm:prSet presAssocID="{AFE7BC78-B8BD-40C5-9A5B-28C1D741CF88}" presName="vert1" presStyleCnt="0"/>
      <dgm:spPr/>
    </dgm:pt>
    <dgm:pt modelId="{CF54991A-47F8-4E2D-BA24-D906AD073ACD}" type="pres">
      <dgm:prSet presAssocID="{8BDC943F-B7BA-4C7D-83CA-D79E6FFAA97E}" presName="thickLine" presStyleLbl="alignNode1" presStyleIdx="5" presStyleCnt="9"/>
      <dgm:spPr/>
    </dgm:pt>
    <dgm:pt modelId="{A8C90139-FF41-45C3-BC57-28451F68EFB0}" type="pres">
      <dgm:prSet presAssocID="{8BDC943F-B7BA-4C7D-83CA-D79E6FFAA97E}" presName="horz1" presStyleCnt="0"/>
      <dgm:spPr/>
    </dgm:pt>
    <dgm:pt modelId="{7D6ABF5D-3084-4F58-AC06-82CFE1F3A5F0}" type="pres">
      <dgm:prSet presAssocID="{8BDC943F-B7BA-4C7D-83CA-D79E6FFAA97E}" presName="tx1" presStyleLbl="revTx" presStyleIdx="5" presStyleCnt="9"/>
      <dgm:spPr/>
      <dgm:t>
        <a:bodyPr/>
        <a:lstStyle/>
        <a:p>
          <a:endParaRPr lang="ru-RU"/>
        </a:p>
      </dgm:t>
    </dgm:pt>
    <dgm:pt modelId="{43CA2D67-F5E7-456E-8B7E-C2B14DFC98EF}" type="pres">
      <dgm:prSet presAssocID="{8BDC943F-B7BA-4C7D-83CA-D79E6FFAA97E}" presName="vert1" presStyleCnt="0"/>
      <dgm:spPr/>
    </dgm:pt>
    <dgm:pt modelId="{064F6732-4E49-44B8-B898-8195AA7A51E4}" type="pres">
      <dgm:prSet presAssocID="{9CCCEFEA-BFAD-412D-BCFC-5E55FAA9B1CF}" presName="thickLine" presStyleLbl="alignNode1" presStyleIdx="6" presStyleCnt="9"/>
      <dgm:spPr/>
    </dgm:pt>
    <dgm:pt modelId="{23C5CD62-802D-472E-B68C-CBA9B2701D0D}" type="pres">
      <dgm:prSet presAssocID="{9CCCEFEA-BFAD-412D-BCFC-5E55FAA9B1CF}" presName="horz1" presStyleCnt="0"/>
      <dgm:spPr/>
    </dgm:pt>
    <dgm:pt modelId="{DA920EAD-3E33-4B34-A862-F3A8675C2ADC}" type="pres">
      <dgm:prSet presAssocID="{9CCCEFEA-BFAD-412D-BCFC-5E55FAA9B1CF}" presName="tx1" presStyleLbl="revTx" presStyleIdx="6" presStyleCnt="9"/>
      <dgm:spPr/>
      <dgm:t>
        <a:bodyPr/>
        <a:lstStyle/>
        <a:p>
          <a:endParaRPr lang="ru-RU"/>
        </a:p>
      </dgm:t>
    </dgm:pt>
    <dgm:pt modelId="{A959C6B5-4044-4074-8606-5D7E4DAD353D}" type="pres">
      <dgm:prSet presAssocID="{9CCCEFEA-BFAD-412D-BCFC-5E55FAA9B1CF}" presName="vert1" presStyleCnt="0"/>
      <dgm:spPr/>
    </dgm:pt>
    <dgm:pt modelId="{9E037EFC-EC41-4594-BEB5-964CCB1E997D}" type="pres">
      <dgm:prSet presAssocID="{4CB668F8-DCB8-4EA3-88A5-DDF992234485}" presName="thickLine" presStyleLbl="alignNode1" presStyleIdx="7" presStyleCnt="9"/>
      <dgm:spPr/>
    </dgm:pt>
    <dgm:pt modelId="{2D6F678F-A815-41F7-9217-31EEBA1F2935}" type="pres">
      <dgm:prSet presAssocID="{4CB668F8-DCB8-4EA3-88A5-DDF992234485}" presName="horz1" presStyleCnt="0"/>
      <dgm:spPr/>
    </dgm:pt>
    <dgm:pt modelId="{7348D2A8-6DB0-4AB1-A667-09D18629330C}" type="pres">
      <dgm:prSet presAssocID="{4CB668F8-DCB8-4EA3-88A5-DDF992234485}" presName="tx1" presStyleLbl="revTx" presStyleIdx="7" presStyleCnt="9"/>
      <dgm:spPr/>
      <dgm:t>
        <a:bodyPr/>
        <a:lstStyle/>
        <a:p>
          <a:endParaRPr lang="ru-RU"/>
        </a:p>
      </dgm:t>
    </dgm:pt>
    <dgm:pt modelId="{CCAC3246-5B0D-4605-8099-8DBCE504FC99}" type="pres">
      <dgm:prSet presAssocID="{4CB668F8-DCB8-4EA3-88A5-DDF992234485}" presName="vert1" presStyleCnt="0"/>
      <dgm:spPr/>
    </dgm:pt>
    <dgm:pt modelId="{4F119700-2851-4214-BFF7-4A8653D473CB}" type="pres">
      <dgm:prSet presAssocID="{A02DA507-9915-4EFC-BFA2-00D460D7D37A}" presName="thickLine" presStyleLbl="alignNode1" presStyleIdx="8" presStyleCnt="9"/>
      <dgm:spPr/>
    </dgm:pt>
    <dgm:pt modelId="{28901DB9-AFF5-4A92-A7CD-3330F592E0D6}" type="pres">
      <dgm:prSet presAssocID="{A02DA507-9915-4EFC-BFA2-00D460D7D37A}" presName="horz1" presStyleCnt="0"/>
      <dgm:spPr/>
    </dgm:pt>
    <dgm:pt modelId="{E7E76E1D-3933-465B-AB89-2FE9AD924AF9}" type="pres">
      <dgm:prSet presAssocID="{A02DA507-9915-4EFC-BFA2-00D460D7D37A}" presName="tx1" presStyleLbl="revTx" presStyleIdx="8" presStyleCnt="9"/>
      <dgm:spPr/>
      <dgm:t>
        <a:bodyPr/>
        <a:lstStyle/>
        <a:p>
          <a:endParaRPr lang="ru-RU"/>
        </a:p>
      </dgm:t>
    </dgm:pt>
    <dgm:pt modelId="{300D8A06-8400-4012-BA5D-D04307A5B985}" type="pres">
      <dgm:prSet presAssocID="{A02DA507-9915-4EFC-BFA2-00D460D7D37A}" presName="vert1" presStyleCnt="0"/>
      <dgm:spPr/>
    </dgm:pt>
  </dgm:ptLst>
  <dgm:cxnLst>
    <dgm:cxn modelId="{521AE7D9-1FFC-4ED4-86D1-CB57B80D05E2}" srcId="{0C5E88A2-650E-4A2B-9648-BA3E2F2F0AC4}" destId="{C9B37FC0-AA97-4BA0-B435-F535D2459F16}" srcOrd="2" destOrd="0" parTransId="{222D1F9F-8E0E-4D82-9896-1CF8B31236E9}" sibTransId="{46C0026D-44DD-4558-BC68-5E4B8CA90D57}"/>
    <dgm:cxn modelId="{742BFB24-4617-42DB-BEE4-BE4FCD0B1609}" srcId="{0C5E88A2-650E-4A2B-9648-BA3E2F2F0AC4}" destId="{AFE7BC78-B8BD-40C5-9A5B-28C1D741CF88}" srcOrd="4" destOrd="0" parTransId="{DA9AE780-5333-441C-8575-21452E622A0C}" sibTransId="{11BF605D-0445-478B-A4FE-DF437310AA48}"/>
    <dgm:cxn modelId="{B535D548-485D-41B5-8C2C-A35F70BDC969}" srcId="{0C5E88A2-650E-4A2B-9648-BA3E2F2F0AC4}" destId="{2B6F38DF-2A48-46B6-9F8D-202571237275}" srcOrd="0" destOrd="0" parTransId="{45567B4A-9A44-46AF-A6B4-A14DC19948E7}" sibTransId="{19290505-77AC-4EF1-9199-41221D6638E8}"/>
    <dgm:cxn modelId="{BD1CB11D-AFD3-49E1-A599-2E36EB439657}" type="presOf" srcId="{AFE7BC78-B8BD-40C5-9A5B-28C1D741CF88}" destId="{7EFC77E9-124D-472D-94C5-E239249E2694}" srcOrd="0" destOrd="0" presId="urn:microsoft.com/office/officeart/2008/layout/LinedList"/>
    <dgm:cxn modelId="{FD483AA8-D5C5-43DA-B335-469943F65C1D}" type="presOf" srcId="{0C5E88A2-650E-4A2B-9648-BA3E2F2F0AC4}" destId="{A05E2476-B99A-4162-9CE4-78BD13FA0B55}" srcOrd="0" destOrd="0" presId="urn:microsoft.com/office/officeart/2008/layout/LinedList"/>
    <dgm:cxn modelId="{49EEC673-8B09-4E2A-B372-A383A2E3C848}" type="presOf" srcId="{8BDC943F-B7BA-4C7D-83CA-D79E6FFAA97E}" destId="{7D6ABF5D-3084-4F58-AC06-82CFE1F3A5F0}" srcOrd="0" destOrd="0" presId="urn:microsoft.com/office/officeart/2008/layout/LinedList"/>
    <dgm:cxn modelId="{E5A32421-AF9F-4368-B443-D42EE71E22F8}" srcId="{0C5E88A2-650E-4A2B-9648-BA3E2F2F0AC4}" destId="{A02DA507-9915-4EFC-BFA2-00D460D7D37A}" srcOrd="8" destOrd="0" parTransId="{508D917B-B168-4D8B-ADEE-7119D8DEB202}" sibTransId="{B11FAE29-C445-4B2B-8390-1CC4680C536E}"/>
    <dgm:cxn modelId="{7CAE0B8C-7ED5-4CDC-9F10-46EA8D7DBAF5}" type="presOf" srcId="{C9B37FC0-AA97-4BA0-B435-F535D2459F16}" destId="{42D415B3-9F57-4CDD-BD71-0C9E42687ABE}" srcOrd="0" destOrd="0" presId="urn:microsoft.com/office/officeart/2008/layout/LinedList"/>
    <dgm:cxn modelId="{DCA61392-5815-4D27-84D6-ED3863564CA6}" type="presOf" srcId="{BC6A64E7-9988-4408-988A-F6895504CA74}" destId="{329E0456-7111-4F65-8C8E-46C00C6BA8A7}" srcOrd="0" destOrd="0" presId="urn:microsoft.com/office/officeart/2008/layout/LinedList"/>
    <dgm:cxn modelId="{E25B6FB9-35FC-4319-9AFE-F564C4EC4D0B}" type="presOf" srcId="{2B6F38DF-2A48-46B6-9F8D-202571237275}" destId="{E14E0D5B-96A2-4846-BBE6-4251C51F7116}" srcOrd="0" destOrd="0" presId="urn:microsoft.com/office/officeart/2008/layout/LinedList"/>
    <dgm:cxn modelId="{2E34313C-966D-42DF-A5EA-E7B6AE8C1591}" type="presOf" srcId="{9CCCEFEA-BFAD-412D-BCFC-5E55FAA9B1CF}" destId="{DA920EAD-3E33-4B34-A862-F3A8675C2ADC}" srcOrd="0" destOrd="0" presId="urn:microsoft.com/office/officeart/2008/layout/LinedList"/>
    <dgm:cxn modelId="{1115823F-3CBD-4366-B807-20DA0F16908C}" srcId="{0C5E88A2-650E-4A2B-9648-BA3E2F2F0AC4}" destId="{BC6A64E7-9988-4408-988A-F6895504CA74}" srcOrd="3" destOrd="0" parTransId="{5705678F-FCED-447F-B4C0-0ADF26926F72}" sibTransId="{58B4A2F7-1D7F-4049-B788-24105EB7714D}"/>
    <dgm:cxn modelId="{3868678C-BD2B-4204-8A14-A13854E78121}" srcId="{0C5E88A2-650E-4A2B-9648-BA3E2F2F0AC4}" destId="{712F305C-8932-4E26-AFE8-D0C5F91263F5}" srcOrd="1" destOrd="0" parTransId="{E4B282D2-54F0-44CD-8DF5-8C0AF920BF1F}" sibTransId="{BC6A5333-FD1F-4377-8035-B35A66B3F2F9}"/>
    <dgm:cxn modelId="{58565E05-43B0-4F38-8D23-0052A389F0B8}" type="presOf" srcId="{A02DA507-9915-4EFC-BFA2-00D460D7D37A}" destId="{E7E76E1D-3933-465B-AB89-2FE9AD924AF9}" srcOrd="0" destOrd="0" presId="urn:microsoft.com/office/officeart/2008/layout/LinedList"/>
    <dgm:cxn modelId="{45A2E7AC-8CC3-482B-8F19-6D05908F47C5}" srcId="{0C5E88A2-650E-4A2B-9648-BA3E2F2F0AC4}" destId="{8BDC943F-B7BA-4C7D-83CA-D79E6FFAA97E}" srcOrd="5" destOrd="0" parTransId="{95B97119-B512-4F7D-92D0-F3A2D6DB1699}" sibTransId="{31C92B2A-C762-42A7-90FE-31EDA8F523E4}"/>
    <dgm:cxn modelId="{5D880C30-695A-443F-9F73-D1DDECFB5EA5}" type="presOf" srcId="{712F305C-8932-4E26-AFE8-D0C5F91263F5}" destId="{611CFF12-982E-4BB0-AE46-32D1222A3613}" srcOrd="0" destOrd="0" presId="urn:microsoft.com/office/officeart/2008/layout/LinedList"/>
    <dgm:cxn modelId="{25939815-128A-4819-BFAE-EDE876063647}" type="presOf" srcId="{4CB668F8-DCB8-4EA3-88A5-DDF992234485}" destId="{7348D2A8-6DB0-4AB1-A667-09D18629330C}" srcOrd="0" destOrd="0" presId="urn:microsoft.com/office/officeart/2008/layout/LinedList"/>
    <dgm:cxn modelId="{E2C0C3DC-17D8-4A72-A24E-369B299D428D}" srcId="{0C5E88A2-650E-4A2B-9648-BA3E2F2F0AC4}" destId="{9CCCEFEA-BFAD-412D-BCFC-5E55FAA9B1CF}" srcOrd="6" destOrd="0" parTransId="{75EC9CE6-4D8B-4C5D-990C-4A991CC3BC97}" sibTransId="{AA47B151-F2AF-4E56-A1E8-60231EFAC44E}"/>
    <dgm:cxn modelId="{2E22D7C2-88AB-4E35-A322-6C9483CFB1F3}" srcId="{0C5E88A2-650E-4A2B-9648-BA3E2F2F0AC4}" destId="{4CB668F8-DCB8-4EA3-88A5-DDF992234485}" srcOrd="7" destOrd="0" parTransId="{70DC9C6E-F0D3-4A6D-9EEE-F12243437E3E}" sibTransId="{51F9D4F2-A062-4DA8-B202-81987CBA2887}"/>
    <dgm:cxn modelId="{8AFBC671-D4B8-48AE-A683-3B4646484753}" type="presParOf" srcId="{A05E2476-B99A-4162-9CE4-78BD13FA0B55}" destId="{6ED12D9B-F84C-4AF0-B64B-A11D5D70F9C4}" srcOrd="0" destOrd="0" presId="urn:microsoft.com/office/officeart/2008/layout/LinedList"/>
    <dgm:cxn modelId="{9B36947D-4827-4B35-925C-F780686B1244}" type="presParOf" srcId="{A05E2476-B99A-4162-9CE4-78BD13FA0B55}" destId="{5EA3DE30-A341-4D2C-A8E5-E94ADD7B6B07}" srcOrd="1" destOrd="0" presId="urn:microsoft.com/office/officeart/2008/layout/LinedList"/>
    <dgm:cxn modelId="{E7C5E6D2-A797-404E-930E-A919E30743D7}" type="presParOf" srcId="{5EA3DE30-A341-4D2C-A8E5-E94ADD7B6B07}" destId="{E14E0D5B-96A2-4846-BBE6-4251C51F7116}" srcOrd="0" destOrd="0" presId="urn:microsoft.com/office/officeart/2008/layout/LinedList"/>
    <dgm:cxn modelId="{D2106CF3-5FA1-4578-9BD6-B839765649A2}" type="presParOf" srcId="{5EA3DE30-A341-4D2C-A8E5-E94ADD7B6B07}" destId="{2EA75686-FEF3-4CCD-A893-F6291B9D8243}" srcOrd="1" destOrd="0" presId="urn:microsoft.com/office/officeart/2008/layout/LinedList"/>
    <dgm:cxn modelId="{A7374F50-F6DD-4C67-9FBC-3DEC0371CDEB}" type="presParOf" srcId="{A05E2476-B99A-4162-9CE4-78BD13FA0B55}" destId="{15640B9C-A767-4357-B4E8-F6C313CCC0BE}" srcOrd="2" destOrd="0" presId="urn:microsoft.com/office/officeart/2008/layout/LinedList"/>
    <dgm:cxn modelId="{1D6D44EA-06AA-45DD-9912-D08AEC2C733C}" type="presParOf" srcId="{A05E2476-B99A-4162-9CE4-78BD13FA0B55}" destId="{37EBCE59-505B-4CBF-9673-B3651CAB0FD5}" srcOrd="3" destOrd="0" presId="urn:microsoft.com/office/officeart/2008/layout/LinedList"/>
    <dgm:cxn modelId="{31112F2D-9780-4161-A757-9B43DC7C2ACD}" type="presParOf" srcId="{37EBCE59-505B-4CBF-9673-B3651CAB0FD5}" destId="{611CFF12-982E-4BB0-AE46-32D1222A3613}" srcOrd="0" destOrd="0" presId="urn:microsoft.com/office/officeart/2008/layout/LinedList"/>
    <dgm:cxn modelId="{17E24FCE-35BA-4D18-A015-21B5F1826F00}" type="presParOf" srcId="{37EBCE59-505B-4CBF-9673-B3651CAB0FD5}" destId="{20E4BB46-A242-4CC9-8847-B730C694AF33}" srcOrd="1" destOrd="0" presId="urn:microsoft.com/office/officeart/2008/layout/LinedList"/>
    <dgm:cxn modelId="{A4BA83D1-0298-442D-874A-A3EC839B2B02}" type="presParOf" srcId="{A05E2476-B99A-4162-9CE4-78BD13FA0B55}" destId="{6F481D3C-4F73-4FC2-958F-54A1D10E4869}" srcOrd="4" destOrd="0" presId="urn:microsoft.com/office/officeart/2008/layout/LinedList"/>
    <dgm:cxn modelId="{5F4539F3-DE2C-450B-B102-1CE2B83D5E9E}" type="presParOf" srcId="{A05E2476-B99A-4162-9CE4-78BD13FA0B55}" destId="{A98C541A-7ACE-46C6-987A-D43E2B277637}" srcOrd="5" destOrd="0" presId="urn:microsoft.com/office/officeart/2008/layout/LinedList"/>
    <dgm:cxn modelId="{7A0D4CBD-5530-401D-870D-BEA867AB580C}" type="presParOf" srcId="{A98C541A-7ACE-46C6-987A-D43E2B277637}" destId="{42D415B3-9F57-4CDD-BD71-0C9E42687ABE}" srcOrd="0" destOrd="0" presId="urn:microsoft.com/office/officeart/2008/layout/LinedList"/>
    <dgm:cxn modelId="{B0C6B6AE-A9B2-4BC5-A371-9BF06D24592F}" type="presParOf" srcId="{A98C541A-7ACE-46C6-987A-D43E2B277637}" destId="{ABD65AD6-CC6E-449B-BE29-F1667816C491}" srcOrd="1" destOrd="0" presId="urn:microsoft.com/office/officeart/2008/layout/LinedList"/>
    <dgm:cxn modelId="{CB7B89DB-0D10-4DC7-BB7F-B131AC0A04ED}" type="presParOf" srcId="{A05E2476-B99A-4162-9CE4-78BD13FA0B55}" destId="{63E2D768-4FE8-47E7-BA56-B1EA8A89FF46}" srcOrd="6" destOrd="0" presId="urn:microsoft.com/office/officeart/2008/layout/LinedList"/>
    <dgm:cxn modelId="{932E5347-D561-4D3F-B843-C42EA058D297}" type="presParOf" srcId="{A05E2476-B99A-4162-9CE4-78BD13FA0B55}" destId="{8714428B-D04F-441D-83F2-700A3274A854}" srcOrd="7" destOrd="0" presId="urn:microsoft.com/office/officeart/2008/layout/LinedList"/>
    <dgm:cxn modelId="{1DA632AC-B592-465A-9760-196D7AC9115D}" type="presParOf" srcId="{8714428B-D04F-441D-83F2-700A3274A854}" destId="{329E0456-7111-4F65-8C8E-46C00C6BA8A7}" srcOrd="0" destOrd="0" presId="urn:microsoft.com/office/officeart/2008/layout/LinedList"/>
    <dgm:cxn modelId="{0E1D2081-EF32-441A-BEE8-720717882BFB}" type="presParOf" srcId="{8714428B-D04F-441D-83F2-700A3274A854}" destId="{7BD839DF-21EB-4003-9908-75D220A42FBD}" srcOrd="1" destOrd="0" presId="urn:microsoft.com/office/officeart/2008/layout/LinedList"/>
    <dgm:cxn modelId="{AD7A3627-086A-4A5A-9718-45DAF14742D8}" type="presParOf" srcId="{A05E2476-B99A-4162-9CE4-78BD13FA0B55}" destId="{12E33516-6D72-4C0C-AAD8-78AF3D72973F}" srcOrd="8" destOrd="0" presId="urn:microsoft.com/office/officeart/2008/layout/LinedList"/>
    <dgm:cxn modelId="{B1D642B6-8D79-497E-B9AF-F0F1278C0EF7}" type="presParOf" srcId="{A05E2476-B99A-4162-9CE4-78BD13FA0B55}" destId="{C9226B2A-64E4-4EFB-8BE1-7F40217FCE41}" srcOrd="9" destOrd="0" presId="urn:microsoft.com/office/officeart/2008/layout/LinedList"/>
    <dgm:cxn modelId="{5E8F0DB5-539C-4F8D-9834-7CAC4AEAA589}" type="presParOf" srcId="{C9226B2A-64E4-4EFB-8BE1-7F40217FCE41}" destId="{7EFC77E9-124D-472D-94C5-E239249E2694}" srcOrd="0" destOrd="0" presId="urn:microsoft.com/office/officeart/2008/layout/LinedList"/>
    <dgm:cxn modelId="{C941F2B5-2128-4FEE-B77C-A6E78A79B8AE}" type="presParOf" srcId="{C9226B2A-64E4-4EFB-8BE1-7F40217FCE41}" destId="{F6F99D9A-3A12-4B89-A24B-B76D1FD1E3F9}" srcOrd="1" destOrd="0" presId="urn:microsoft.com/office/officeart/2008/layout/LinedList"/>
    <dgm:cxn modelId="{D2E1BCA9-DDCB-4B93-B88F-7F48AD418944}" type="presParOf" srcId="{A05E2476-B99A-4162-9CE4-78BD13FA0B55}" destId="{CF54991A-47F8-4E2D-BA24-D906AD073ACD}" srcOrd="10" destOrd="0" presId="urn:microsoft.com/office/officeart/2008/layout/LinedList"/>
    <dgm:cxn modelId="{4753F285-F4E8-4C18-AA99-848AAB5CC7AB}" type="presParOf" srcId="{A05E2476-B99A-4162-9CE4-78BD13FA0B55}" destId="{A8C90139-FF41-45C3-BC57-28451F68EFB0}" srcOrd="11" destOrd="0" presId="urn:microsoft.com/office/officeart/2008/layout/LinedList"/>
    <dgm:cxn modelId="{FE83A1A1-42D2-41A9-B7B7-D58484A079FC}" type="presParOf" srcId="{A8C90139-FF41-45C3-BC57-28451F68EFB0}" destId="{7D6ABF5D-3084-4F58-AC06-82CFE1F3A5F0}" srcOrd="0" destOrd="0" presId="urn:microsoft.com/office/officeart/2008/layout/LinedList"/>
    <dgm:cxn modelId="{8DC9E2EA-B770-4978-B75C-4CC99B833A10}" type="presParOf" srcId="{A8C90139-FF41-45C3-BC57-28451F68EFB0}" destId="{43CA2D67-F5E7-456E-8B7E-C2B14DFC98EF}" srcOrd="1" destOrd="0" presId="urn:microsoft.com/office/officeart/2008/layout/LinedList"/>
    <dgm:cxn modelId="{4468DF45-DCBB-4CF0-A5F7-26B183DD373E}" type="presParOf" srcId="{A05E2476-B99A-4162-9CE4-78BD13FA0B55}" destId="{064F6732-4E49-44B8-B898-8195AA7A51E4}" srcOrd="12" destOrd="0" presId="urn:microsoft.com/office/officeart/2008/layout/LinedList"/>
    <dgm:cxn modelId="{DA4985F4-0116-4FFC-A4F3-0DCFD3D39CC5}" type="presParOf" srcId="{A05E2476-B99A-4162-9CE4-78BD13FA0B55}" destId="{23C5CD62-802D-472E-B68C-CBA9B2701D0D}" srcOrd="13" destOrd="0" presId="urn:microsoft.com/office/officeart/2008/layout/LinedList"/>
    <dgm:cxn modelId="{1B224EB7-D75B-4D2F-8F16-2EAD7CD5D4E7}" type="presParOf" srcId="{23C5CD62-802D-472E-B68C-CBA9B2701D0D}" destId="{DA920EAD-3E33-4B34-A862-F3A8675C2ADC}" srcOrd="0" destOrd="0" presId="urn:microsoft.com/office/officeart/2008/layout/LinedList"/>
    <dgm:cxn modelId="{AE800F4F-5CB5-49DE-AB1E-3D52D6A3CB74}" type="presParOf" srcId="{23C5CD62-802D-472E-B68C-CBA9B2701D0D}" destId="{A959C6B5-4044-4074-8606-5D7E4DAD353D}" srcOrd="1" destOrd="0" presId="urn:microsoft.com/office/officeart/2008/layout/LinedList"/>
    <dgm:cxn modelId="{46FA2D8E-D535-443D-B5E5-3EC7C735CBA6}" type="presParOf" srcId="{A05E2476-B99A-4162-9CE4-78BD13FA0B55}" destId="{9E037EFC-EC41-4594-BEB5-964CCB1E997D}" srcOrd="14" destOrd="0" presId="urn:microsoft.com/office/officeart/2008/layout/LinedList"/>
    <dgm:cxn modelId="{4F787CF9-F16A-4FD3-B4EC-113890B16324}" type="presParOf" srcId="{A05E2476-B99A-4162-9CE4-78BD13FA0B55}" destId="{2D6F678F-A815-41F7-9217-31EEBA1F2935}" srcOrd="15" destOrd="0" presId="urn:microsoft.com/office/officeart/2008/layout/LinedList"/>
    <dgm:cxn modelId="{F5901B1C-76B6-4B43-BC6B-93E16744928E}" type="presParOf" srcId="{2D6F678F-A815-41F7-9217-31EEBA1F2935}" destId="{7348D2A8-6DB0-4AB1-A667-09D18629330C}" srcOrd="0" destOrd="0" presId="urn:microsoft.com/office/officeart/2008/layout/LinedList"/>
    <dgm:cxn modelId="{B564E97E-5CF8-43EC-96BC-C7598F249C91}" type="presParOf" srcId="{2D6F678F-A815-41F7-9217-31EEBA1F2935}" destId="{CCAC3246-5B0D-4605-8099-8DBCE504FC99}" srcOrd="1" destOrd="0" presId="urn:microsoft.com/office/officeart/2008/layout/LinedList"/>
    <dgm:cxn modelId="{A59BFB75-1CA1-4177-B5C7-878DC03E1950}" type="presParOf" srcId="{A05E2476-B99A-4162-9CE4-78BD13FA0B55}" destId="{4F119700-2851-4214-BFF7-4A8653D473CB}" srcOrd="16" destOrd="0" presId="urn:microsoft.com/office/officeart/2008/layout/LinedList"/>
    <dgm:cxn modelId="{A2B6BA68-150F-42AF-A8A0-AD084CEC8D91}" type="presParOf" srcId="{A05E2476-B99A-4162-9CE4-78BD13FA0B55}" destId="{28901DB9-AFF5-4A92-A7CD-3330F592E0D6}" srcOrd="17" destOrd="0" presId="urn:microsoft.com/office/officeart/2008/layout/LinedList"/>
    <dgm:cxn modelId="{96CF0964-D218-471A-B79D-1DF0C9C278B0}" type="presParOf" srcId="{28901DB9-AFF5-4A92-A7CD-3330F592E0D6}" destId="{E7E76E1D-3933-465B-AB89-2FE9AD924AF9}" srcOrd="0" destOrd="0" presId="urn:microsoft.com/office/officeart/2008/layout/LinedList"/>
    <dgm:cxn modelId="{2822AB31-4861-4C76-848E-46E1E3B83EB8}" type="presParOf" srcId="{28901DB9-AFF5-4A92-A7CD-3330F592E0D6}" destId="{300D8A06-8400-4012-BA5D-D04307A5B9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4800F4-ACF8-4BA2-89D5-58570195BA9E}" type="doc">
      <dgm:prSet loTypeId="urn:microsoft.com/office/officeart/2008/layout/LinedList" loCatId="Inbox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CB426A8-5D3E-4523-8322-5CC2DDBBA2EB}">
      <dgm:prSet/>
      <dgm:spPr/>
      <dgm:t>
        <a:bodyPr/>
        <a:lstStyle/>
        <a:p>
          <a:r>
            <a:rPr lang="ru-RU" b="1" dirty="0">
              <a:solidFill>
                <a:srgbClr val="C00000"/>
              </a:solidFill>
            </a:rPr>
            <a:t>НЕПРОДУКТИВНАЯ.</a:t>
          </a:r>
          <a:r>
            <a:rPr lang="ru-RU" dirty="0"/>
            <a:t> Взаимодействие осуществляется на формальном уровне, преобладает </a:t>
          </a:r>
          <a:r>
            <a:rPr lang="ru-RU" dirty="0" err="1"/>
            <a:t>монологичная</a:t>
          </a:r>
          <a:r>
            <a:rPr lang="ru-RU" dirty="0"/>
            <a:t> форма, учитель не создает условий для сотрудничества, отсутствие движения к сотворчеству по линии коммуникативной связи ученик — учитель. </a:t>
          </a:r>
          <a:endParaRPr lang="en-US" dirty="0"/>
        </a:p>
      </dgm:t>
    </dgm:pt>
    <dgm:pt modelId="{8424936E-6B88-45A1-8C80-4176EA828A9D}" type="parTrans" cxnId="{43710AD3-060F-4002-812A-632AF9788189}">
      <dgm:prSet/>
      <dgm:spPr/>
      <dgm:t>
        <a:bodyPr/>
        <a:lstStyle/>
        <a:p>
          <a:endParaRPr lang="en-US"/>
        </a:p>
      </dgm:t>
    </dgm:pt>
    <dgm:pt modelId="{53267519-59BA-4395-AE53-B5A217B032C9}" type="sibTrans" cxnId="{43710AD3-060F-4002-812A-632AF9788189}">
      <dgm:prSet/>
      <dgm:spPr/>
      <dgm:t>
        <a:bodyPr/>
        <a:lstStyle/>
        <a:p>
          <a:endParaRPr lang="en-US"/>
        </a:p>
      </dgm:t>
    </dgm:pt>
    <dgm:pt modelId="{5568DA5E-9994-4D47-B410-ADB5E151D9BA}">
      <dgm:prSet/>
      <dgm:spPr/>
      <dgm:t>
        <a:bodyPr/>
        <a:lstStyle/>
        <a:p>
          <a:r>
            <a:rPr lang="ru-RU" b="1" dirty="0">
              <a:solidFill>
                <a:srgbClr val="00B050"/>
              </a:solidFill>
            </a:rPr>
            <a:t>ПРЕДПРОДУКТИВНАЯ. </a:t>
          </a:r>
          <a:r>
            <a:rPr lang="ru-RU" dirty="0"/>
            <a:t>Взаимодействие осуществляется при доминирующей роли педагога, при преобладании </a:t>
          </a:r>
          <a:r>
            <a:rPr lang="ru-RU" dirty="0" err="1"/>
            <a:t>монологичной</a:t>
          </a:r>
          <a:r>
            <a:rPr lang="ru-RU" dirty="0"/>
            <a:t> формы, частично вводится диалог, ученик присваивает отдельные факты, знания.</a:t>
          </a:r>
          <a:endParaRPr lang="en-US" dirty="0"/>
        </a:p>
      </dgm:t>
    </dgm:pt>
    <dgm:pt modelId="{760E1633-9A66-4125-A646-3BAB1F71523D}" type="parTrans" cxnId="{E5802D97-6B3A-4913-907B-4F109A7892F1}">
      <dgm:prSet/>
      <dgm:spPr/>
      <dgm:t>
        <a:bodyPr/>
        <a:lstStyle/>
        <a:p>
          <a:endParaRPr lang="en-US"/>
        </a:p>
      </dgm:t>
    </dgm:pt>
    <dgm:pt modelId="{37552179-DA85-4BDC-8529-B4C66E17C9E4}" type="sibTrans" cxnId="{E5802D97-6B3A-4913-907B-4F109A7892F1}">
      <dgm:prSet/>
      <dgm:spPr/>
      <dgm:t>
        <a:bodyPr/>
        <a:lstStyle/>
        <a:p>
          <a:endParaRPr lang="en-US"/>
        </a:p>
      </dgm:t>
    </dgm:pt>
    <dgm:pt modelId="{D60BDFCB-0C7B-4E73-AC3D-1C9229F59D95}">
      <dgm:prSet/>
      <dgm:spPr/>
      <dgm:t>
        <a:bodyPr/>
        <a:lstStyle/>
        <a:p>
          <a:r>
            <a:rPr lang="ru-RU" b="1" dirty="0">
              <a:solidFill>
                <a:srgbClr val="0066FF"/>
              </a:solidFill>
            </a:rPr>
            <a:t>ПРОДУКТИВНАЯ. </a:t>
          </a:r>
          <a:r>
            <a:rPr lang="ru-RU" dirty="0"/>
            <a:t>Взаимодействие осуществляется на личностном уровне, возникают отношения равноправного сотрудничества, преобладает диалогичная форма, ученик и учитель достигают в ходе урока сотворчества, восходящего к единым смыслам и ценностям.</a:t>
          </a:r>
          <a:endParaRPr lang="en-US" dirty="0"/>
        </a:p>
      </dgm:t>
    </dgm:pt>
    <dgm:pt modelId="{6AD3D043-E1CB-4A28-BA40-F73CD4EB3242}" type="parTrans" cxnId="{E0C809E0-30A7-419C-B5C3-200852EB0676}">
      <dgm:prSet/>
      <dgm:spPr/>
      <dgm:t>
        <a:bodyPr/>
        <a:lstStyle/>
        <a:p>
          <a:endParaRPr lang="en-US"/>
        </a:p>
      </dgm:t>
    </dgm:pt>
    <dgm:pt modelId="{3255C3D3-3405-4DB6-8005-15067A3A2C39}" type="sibTrans" cxnId="{E0C809E0-30A7-419C-B5C3-200852EB0676}">
      <dgm:prSet/>
      <dgm:spPr/>
      <dgm:t>
        <a:bodyPr/>
        <a:lstStyle/>
        <a:p>
          <a:endParaRPr lang="en-US"/>
        </a:p>
      </dgm:t>
    </dgm:pt>
    <dgm:pt modelId="{64B14B06-8183-4DCE-81B8-4BC1621C08FD}" type="pres">
      <dgm:prSet presAssocID="{7F4800F4-ACF8-4BA2-89D5-58570195BA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DD7AE8B-CDC4-4068-A9DB-B64F2405A907}" type="pres">
      <dgm:prSet presAssocID="{1CB426A8-5D3E-4523-8322-5CC2DDBBA2EB}" presName="thickLine" presStyleLbl="alignNode1" presStyleIdx="0" presStyleCnt="3"/>
      <dgm:spPr/>
    </dgm:pt>
    <dgm:pt modelId="{667A6B50-D2DC-4605-9300-9CE67073AE16}" type="pres">
      <dgm:prSet presAssocID="{1CB426A8-5D3E-4523-8322-5CC2DDBBA2EB}" presName="horz1" presStyleCnt="0"/>
      <dgm:spPr/>
    </dgm:pt>
    <dgm:pt modelId="{ABB75265-D777-45E5-9026-CA06DDBD1183}" type="pres">
      <dgm:prSet presAssocID="{1CB426A8-5D3E-4523-8322-5CC2DDBBA2EB}" presName="tx1" presStyleLbl="revTx" presStyleIdx="0" presStyleCnt="3"/>
      <dgm:spPr/>
      <dgm:t>
        <a:bodyPr/>
        <a:lstStyle/>
        <a:p>
          <a:endParaRPr lang="ru-RU"/>
        </a:p>
      </dgm:t>
    </dgm:pt>
    <dgm:pt modelId="{6A92B1FB-B5A5-44F7-BF2C-404F6F7C44F8}" type="pres">
      <dgm:prSet presAssocID="{1CB426A8-5D3E-4523-8322-5CC2DDBBA2EB}" presName="vert1" presStyleCnt="0"/>
      <dgm:spPr/>
    </dgm:pt>
    <dgm:pt modelId="{80407C6A-CB41-40D7-9FD8-4DA0448F4DA7}" type="pres">
      <dgm:prSet presAssocID="{5568DA5E-9994-4D47-B410-ADB5E151D9BA}" presName="thickLine" presStyleLbl="alignNode1" presStyleIdx="1" presStyleCnt="3"/>
      <dgm:spPr/>
    </dgm:pt>
    <dgm:pt modelId="{0E1121D1-FA17-47DF-B073-C6B181FD1F5F}" type="pres">
      <dgm:prSet presAssocID="{5568DA5E-9994-4D47-B410-ADB5E151D9BA}" presName="horz1" presStyleCnt="0"/>
      <dgm:spPr/>
    </dgm:pt>
    <dgm:pt modelId="{DB46B5BA-F7E2-4416-AD41-1186D35F94E2}" type="pres">
      <dgm:prSet presAssocID="{5568DA5E-9994-4D47-B410-ADB5E151D9BA}" presName="tx1" presStyleLbl="revTx" presStyleIdx="1" presStyleCnt="3"/>
      <dgm:spPr/>
      <dgm:t>
        <a:bodyPr/>
        <a:lstStyle/>
        <a:p>
          <a:endParaRPr lang="ru-RU"/>
        </a:p>
      </dgm:t>
    </dgm:pt>
    <dgm:pt modelId="{EE162E16-96DE-42A8-8164-ADB9ED735185}" type="pres">
      <dgm:prSet presAssocID="{5568DA5E-9994-4D47-B410-ADB5E151D9BA}" presName="vert1" presStyleCnt="0"/>
      <dgm:spPr/>
    </dgm:pt>
    <dgm:pt modelId="{E169A551-73A7-4454-96B0-1EFA6382825E}" type="pres">
      <dgm:prSet presAssocID="{D60BDFCB-0C7B-4E73-AC3D-1C9229F59D95}" presName="thickLine" presStyleLbl="alignNode1" presStyleIdx="2" presStyleCnt="3"/>
      <dgm:spPr/>
    </dgm:pt>
    <dgm:pt modelId="{85312379-D3AF-4E66-9352-280BB4D4AA4D}" type="pres">
      <dgm:prSet presAssocID="{D60BDFCB-0C7B-4E73-AC3D-1C9229F59D95}" presName="horz1" presStyleCnt="0"/>
      <dgm:spPr/>
    </dgm:pt>
    <dgm:pt modelId="{536D316D-6C59-4B33-B9C8-3BC765A01CD5}" type="pres">
      <dgm:prSet presAssocID="{D60BDFCB-0C7B-4E73-AC3D-1C9229F59D95}" presName="tx1" presStyleLbl="revTx" presStyleIdx="2" presStyleCnt="3"/>
      <dgm:spPr/>
      <dgm:t>
        <a:bodyPr/>
        <a:lstStyle/>
        <a:p>
          <a:endParaRPr lang="ru-RU"/>
        </a:p>
      </dgm:t>
    </dgm:pt>
    <dgm:pt modelId="{5A44A655-F17B-4B1A-B21D-7760A9AB4AA9}" type="pres">
      <dgm:prSet presAssocID="{D60BDFCB-0C7B-4E73-AC3D-1C9229F59D95}" presName="vert1" presStyleCnt="0"/>
      <dgm:spPr/>
    </dgm:pt>
  </dgm:ptLst>
  <dgm:cxnLst>
    <dgm:cxn modelId="{8749004C-D8F0-4A15-B104-1E9710E74FEC}" type="presOf" srcId="{1CB426A8-5D3E-4523-8322-5CC2DDBBA2EB}" destId="{ABB75265-D777-45E5-9026-CA06DDBD1183}" srcOrd="0" destOrd="0" presId="urn:microsoft.com/office/officeart/2008/layout/LinedList"/>
    <dgm:cxn modelId="{43710AD3-060F-4002-812A-632AF9788189}" srcId="{7F4800F4-ACF8-4BA2-89D5-58570195BA9E}" destId="{1CB426A8-5D3E-4523-8322-5CC2DDBBA2EB}" srcOrd="0" destOrd="0" parTransId="{8424936E-6B88-45A1-8C80-4176EA828A9D}" sibTransId="{53267519-59BA-4395-AE53-B5A217B032C9}"/>
    <dgm:cxn modelId="{B47350AD-BD11-47B6-9D0B-2D1CD937EA7F}" type="presOf" srcId="{5568DA5E-9994-4D47-B410-ADB5E151D9BA}" destId="{DB46B5BA-F7E2-4416-AD41-1186D35F94E2}" srcOrd="0" destOrd="0" presId="urn:microsoft.com/office/officeart/2008/layout/LinedList"/>
    <dgm:cxn modelId="{E854D7D4-2595-4716-8978-225ECAA3987B}" type="presOf" srcId="{7F4800F4-ACF8-4BA2-89D5-58570195BA9E}" destId="{64B14B06-8183-4DCE-81B8-4BC1621C08FD}" srcOrd="0" destOrd="0" presId="urn:microsoft.com/office/officeart/2008/layout/LinedList"/>
    <dgm:cxn modelId="{E0C809E0-30A7-419C-B5C3-200852EB0676}" srcId="{7F4800F4-ACF8-4BA2-89D5-58570195BA9E}" destId="{D60BDFCB-0C7B-4E73-AC3D-1C9229F59D95}" srcOrd="2" destOrd="0" parTransId="{6AD3D043-E1CB-4A28-BA40-F73CD4EB3242}" sibTransId="{3255C3D3-3405-4DB6-8005-15067A3A2C39}"/>
    <dgm:cxn modelId="{E5802D97-6B3A-4913-907B-4F109A7892F1}" srcId="{7F4800F4-ACF8-4BA2-89D5-58570195BA9E}" destId="{5568DA5E-9994-4D47-B410-ADB5E151D9BA}" srcOrd="1" destOrd="0" parTransId="{760E1633-9A66-4125-A646-3BAB1F71523D}" sibTransId="{37552179-DA85-4BDC-8529-B4C66E17C9E4}"/>
    <dgm:cxn modelId="{4490562C-5ED5-48C6-95D7-23FB672EF64A}" type="presOf" srcId="{D60BDFCB-0C7B-4E73-AC3D-1C9229F59D95}" destId="{536D316D-6C59-4B33-B9C8-3BC765A01CD5}" srcOrd="0" destOrd="0" presId="urn:microsoft.com/office/officeart/2008/layout/LinedList"/>
    <dgm:cxn modelId="{8E164028-A56A-4AD8-9D87-81A6E64394ED}" type="presParOf" srcId="{64B14B06-8183-4DCE-81B8-4BC1621C08FD}" destId="{3DD7AE8B-CDC4-4068-A9DB-B64F2405A907}" srcOrd="0" destOrd="0" presId="urn:microsoft.com/office/officeart/2008/layout/LinedList"/>
    <dgm:cxn modelId="{D65643C3-B61B-467D-BE48-E9BFECF50664}" type="presParOf" srcId="{64B14B06-8183-4DCE-81B8-4BC1621C08FD}" destId="{667A6B50-D2DC-4605-9300-9CE67073AE16}" srcOrd="1" destOrd="0" presId="urn:microsoft.com/office/officeart/2008/layout/LinedList"/>
    <dgm:cxn modelId="{CBC4F0EB-81DF-401C-AAB5-C403812653F3}" type="presParOf" srcId="{667A6B50-D2DC-4605-9300-9CE67073AE16}" destId="{ABB75265-D777-45E5-9026-CA06DDBD1183}" srcOrd="0" destOrd="0" presId="urn:microsoft.com/office/officeart/2008/layout/LinedList"/>
    <dgm:cxn modelId="{E29C8E48-E2C1-4143-B4D7-63C6C1245B83}" type="presParOf" srcId="{667A6B50-D2DC-4605-9300-9CE67073AE16}" destId="{6A92B1FB-B5A5-44F7-BF2C-404F6F7C44F8}" srcOrd="1" destOrd="0" presId="urn:microsoft.com/office/officeart/2008/layout/LinedList"/>
    <dgm:cxn modelId="{8EB01C6B-D4FD-44EB-BE4A-75F10A2B09DB}" type="presParOf" srcId="{64B14B06-8183-4DCE-81B8-4BC1621C08FD}" destId="{80407C6A-CB41-40D7-9FD8-4DA0448F4DA7}" srcOrd="2" destOrd="0" presId="urn:microsoft.com/office/officeart/2008/layout/LinedList"/>
    <dgm:cxn modelId="{DFE824AA-E5F5-4A0C-A5A9-75B9C61611B9}" type="presParOf" srcId="{64B14B06-8183-4DCE-81B8-4BC1621C08FD}" destId="{0E1121D1-FA17-47DF-B073-C6B181FD1F5F}" srcOrd="3" destOrd="0" presId="urn:microsoft.com/office/officeart/2008/layout/LinedList"/>
    <dgm:cxn modelId="{44E8AA63-3FD5-4CB0-91BF-0D00B37B5C32}" type="presParOf" srcId="{0E1121D1-FA17-47DF-B073-C6B181FD1F5F}" destId="{DB46B5BA-F7E2-4416-AD41-1186D35F94E2}" srcOrd="0" destOrd="0" presId="urn:microsoft.com/office/officeart/2008/layout/LinedList"/>
    <dgm:cxn modelId="{D8A1365E-D375-4CA9-9D96-6FFF005115D3}" type="presParOf" srcId="{0E1121D1-FA17-47DF-B073-C6B181FD1F5F}" destId="{EE162E16-96DE-42A8-8164-ADB9ED735185}" srcOrd="1" destOrd="0" presId="urn:microsoft.com/office/officeart/2008/layout/LinedList"/>
    <dgm:cxn modelId="{DA1C9DE4-51EB-47C2-ABA9-8073E4BAA1C1}" type="presParOf" srcId="{64B14B06-8183-4DCE-81B8-4BC1621C08FD}" destId="{E169A551-73A7-4454-96B0-1EFA6382825E}" srcOrd="4" destOrd="0" presId="urn:microsoft.com/office/officeart/2008/layout/LinedList"/>
    <dgm:cxn modelId="{AD81C422-C677-4DD4-B9D7-13E740C34956}" type="presParOf" srcId="{64B14B06-8183-4DCE-81B8-4BC1621C08FD}" destId="{85312379-D3AF-4E66-9352-280BB4D4AA4D}" srcOrd="5" destOrd="0" presId="urn:microsoft.com/office/officeart/2008/layout/LinedList"/>
    <dgm:cxn modelId="{1CB5D921-5B4C-4B56-8479-F176997B7DDD}" type="presParOf" srcId="{85312379-D3AF-4E66-9352-280BB4D4AA4D}" destId="{536D316D-6C59-4B33-B9C8-3BC765A01CD5}" srcOrd="0" destOrd="0" presId="urn:microsoft.com/office/officeart/2008/layout/LinedList"/>
    <dgm:cxn modelId="{4AE1C782-F68C-4E60-B88C-89D398BE6EF5}" type="presParOf" srcId="{85312379-D3AF-4E66-9352-280BB4D4AA4D}" destId="{5A44A655-F17B-4B1A-B21D-7760A9AB4A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874FD-371E-4A28-9273-4F87BBEA8A53}" type="doc">
      <dgm:prSet loTypeId="urn:microsoft.com/office/officeart/2005/8/layout/vList2" loCatId="Inbox" qsTypeId="urn:microsoft.com/office/officeart/2005/8/quickstyle/simple1" qsCatId="simple" csTypeId="urn:microsoft.com/office/officeart/2005/8/colors/accent2_3" csCatId="accent2"/>
      <dgm:spPr/>
      <dgm:t>
        <a:bodyPr/>
        <a:lstStyle/>
        <a:p>
          <a:endParaRPr lang="en-US"/>
        </a:p>
      </dgm:t>
    </dgm:pt>
    <dgm:pt modelId="{E8CAABA5-5123-4D2B-A355-31DA42EE104D}">
      <dgm:prSet/>
      <dgm:spPr/>
      <dgm:t>
        <a:bodyPr/>
        <a:lstStyle/>
        <a:p>
          <a:r>
            <a:rPr lang="ru-RU"/>
            <a:t>готовность учащихся к этому виду работы </a:t>
          </a:r>
          <a:endParaRPr lang="en-US"/>
        </a:p>
      </dgm:t>
    </dgm:pt>
    <dgm:pt modelId="{D65E84C2-77C5-48EE-AC9A-A760953E75AF}" type="parTrans" cxnId="{EFC8630C-405F-45A4-BA17-7C48DF7B24CE}">
      <dgm:prSet/>
      <dgm:spPr/>
      <dgm:t>
        <a:bodyPr/>
        <a:lstStyle/>
        <a:p>
          <a:endParaRPr lang="en-US"/>
        </a:p>
      </dgm:t>
    </dgm:pt>
    <dgm:pt modelId="{4037715F-004A-4B8A-9E6A-2D96DD84A39D}" type="sibTrans" cxnId="{EFC8630C-405F-45A4-BA17-7C48DF7B24CE}">
      <dgm:prSet/>
      <dgm:spPr/>
      <dgm:t>
        <a:bodyPr/>
        <a:lstStyle/>
        <a:p>
          <a:endParaRPr lang="en-US"/>
        </a:p>
      </dgm:t>
    </dgm:pt>
    <dgm:pt modelId="{B2273BFC-4E01-44D7-B06D-779AB6BD04BD}">
      <dgm:prSet/>
      <dgm:spPr/>
      <dgm:t>
        <a:bodyPr/>
        <a:lstStyle/>
        <a:p>
          <a:r>
            <a:rPr lang="ru-RU"/>
            <a:t>желание и готовность учителей руководить этим видом деятельности</a:t>
          </a:r>
          <a:endParaRPr lang="en-US"/>
        </a:p>
      </dgm:t>
    </dgm:pt>
    <dgm:pt modelId="{2B6BCC25-5B70-4BA2-AF4F-D40D9C2E3AAB}" type="parTrans" cxnId="{2490EA3F-4EF8-4E79-84DE-FD0471322E17}">
      <dgm:prSet/>
      <dgm:spPr/>
      <dgm:t>
        <a:bodyPr/>
        <a:lstStyle/>
        <a:p>
          <a:endParaRPr lang="en-US"/>
        </a:p>
      </dgm:t>
    </dgm:pt>
    <dgm:pt modelId="{BCDFCCAF-6CD9-4FBE-82F3-E0C719AE281F}" type="sibTrans" cxnId="{2490EA3F-4EF8-4E79-84DE-FD0471322E17}">
      <dgm:prSet/>
      <dgm:spPr/>
      <dgm:t>
        <a:bodyPr/>
        <a:lstStyle/>
        <a:p>
          <a:endParaRPr lang="en-US"/>
        </a:p>
      </dgm:t>
    </dgm:pt>
    <dgm:pt modelId="{55D224CD-CCFE-4249-AC45-CBB02780C8F6}" type="pres">
      <dgm:prSet presAssocID="{A5B874FD-371E-4A28-9273-4F87BBEA8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F8DE7-E392-42E7-B90D-3F7361A28A7E}" type="pres">
      <dgm:prSet presAssocID="{E8CAABA5-5123-4D2B-A355-31DA42EE104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F40F6-F2F7-4DDC-90C8-6C1500EAAC4C}" type="pres">
      <dgm:prSet presAssocID="{4037715F-004A-4B8A-9E6A-2D96DD84A39D}" presName="spacer" presStyleCnt="0"/>
      <dgm:spPr/>
    </dgm:pt>
    <dgm:pt modelId="{F814D34A-2DBD-4A32-8464-6FB2768ED296}" type="pres">
      <dgm:prSet presAssocID="{B2273BFC-4E01-44D7-B06D-779AB6BD04B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0EA3F-4EF8-4E79-84DE-FD0471322E17}" srcId="{A5B874FD-371E-4A28-9273-4F87BBEA8A53}" destId="{B2273BFC-4E01-44D7-B06D-779AB6BD04BD}" srcOrd="1" destOrd="0" parTransId="{2B6BCC25-5B70-4BA2-AF4F-D40D9C2E3AAB}" sibTransId="{BCDFCCAF-6CD9-4FBE-82F3-E0C719AE281F}"/>
    <dgm:cxn modelId="{FE8D2C67-CB07-4D71-A9F9-BA7BE6D2BC3D}" type="presOf" srcId="{A5B874FD-371E-4A28-9273-4F87BBEA8A53}" destId="{55D224CD-CCFE-4249-AC45-CBB02780C8F6}" srcOrd="0" destOrd="0" presId="urn:microsoft.com/office/officeart/2005/8/layout/vList2"/>
    <dgm:cxn modelId="{EFC8630C-405F-45A4-BA17-7C48DF7B24CE}" srcId="{A5B874FD-371E-4A28-9273-4F87BBEA8A53}" destId="{E8CAABA5-5123-4D2B-A355-31DA42EE104D}" srcOrd="0" destOrd="0" parTransId="{D65E84C2-77C5-48EE-AC9A-A760953E75AF}" sibTransId="{4037715F-004A-4B8A-9E6A-2D96DD84A39D}"/>
    <dgm:cxn modelId="{4D1C0BAB-3C90-471C-841E-E221D234A5B9}" type="presOf" srcId="{B2273BFC-4E01-44D7-B06D-779AB6BD04BD}" destId="{F814D34A-2DBD-4A32-8464-6FB2768ED296}" srcOrd="0" destOrd="0" presId="urn:microsoft.com/office/officeart/2005/8/layout/vList2"/>
    <dgm:cxn modelId="{4321F496-04FC-4194-BE48-F8EDF60688AE}" type="presOf" srcId="{E8CAABA5-5123-4D2B-A355-31DA42EE104D}" destId="{FFDF8DE7-E392-42E7-B90D-3F7361A28A7E}" srcOrd="0" destOrd="0" presId="urn:microsoft.com/office/officeart/2005/8/layout/vList2"/>
    <dgm:cxn modelId="{20A3BA4A-CB55-4FCD-B4E7-1338194A6D01}" type="presParOf" srcId="{55D224CD-CCFE-4249-AC45-CBB02780C8F6}" destId="{FFDF8DE7-E392-42E7-B90D-3F7361A28A7E}" srcOrd="0" destOrd="0" presId="urn:microsoft.com/office/officeart/2005/8/layout/vList2"/>
    <dgm:cxn modelId="{E7D78441-95EC-4538-B6E0-F4F2790267DA}" type="presParOf" srcId="{55D224CD-CCFE-4249-AC45-CBB02780C8F6}" destId="{CD0F40F6-F2F7-4DDC-90C8-6C1500EAAC4C}" srcOrd="1" destOrd="0" presId="urn:microsoft.com/office/officeart/2005/8/layout/vList2"/>
    <dgm:cxn modelId="{A0982D77-6853-4B3B-AAF1-709AA001DD6A}" type="presParOf" srcId="{55D224CD-CCFE-4249-AC45-CBB02780C8F6}" destId="{F814D34A-2DBD-4A32-8464-6FB2768ED29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B4F28E-0B2E-4513-8D84-5DD3B205816A}" type="doc">
      <dgm:prSet loTypeId="urn:microsoft.com/office/officeart/2008/layout/LinedList" loCatId="Inbox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09B0072-08C6-4673-9805-6DEBF394EA3F}">
      <dgm:prSet/>
      <dgm:spPr/>
      <dgm:t>
        <a:bodyPr/>
        <a:lstStyle/>
        <a:p>
          <a:r>
            <a:rPr lang="ru-RU"/>
            <a:t>в качестве основы берется модель и методология исследования, разработанная и принятая в сфере науки за последние несколько столетий. </a:t>
          </a:r>
          <a:endParaRPr lang="en-US"/>
        </a:p>
      </dgm:t>
    </dgm:pt>
    <dgm:pt modelId="{54E25C3C-7C90-4E11-B4CD-54326A79D547}" type="parTrans" cxnId="{10CDCBCA-42AA-4A08-A5FB-283368AA85A0}">
      <dgm:prSet/>
      <dgm:spPr/>
      <dgm:t>
        <a:bodyPr/>
        <a:lstStyle/>
        <a:p>
          <a:endParaRPr lang="en-US"/>
        </a:p>
      </dgm:t>
    </dgm:pt>
    <dgm:pt modelId="{8E66C2DC-6858-4512-97B3-EE74B2E6E721}" type="sibTrans" cxnId="{10CDCBCA-42AA-4A08-A5FB-283368AA85A0}">
      <dgm:prSet/>
      <dgm:spPr/>
      <dgm:t>
        <a:bodyPr/>
        <a:lstStyle/>
        <a:p>
          <a:endParaRPr lang="en-US"/>
        </a:p>
      </dgm:t>
    </dgm:pt>
    <dgm:pt modelId="{D8A369A4-C092-49FF-966B-9A792B38B75A}">
      <dgm:prSet/>
      <dgm:spPr/>
      <dgm:t>
        <a:bodyPr/>
        <a:lstStyle/>
        <a:p>
          <a:r>
            <a:rPr lang="ru-RU"/>
            <a:t>эта модель характеризуется наличием нескольких стандартных этапов, присутствующих в любом научном исследовании независимо от той предметной области, в которой оно развивается. </a:t>
          </a:r>
          <a:endParaRPr lang="en-US"/>
        </a:p>
      </dgm:t>
    </dgm:pt>
    <dgm:pt modelId="{6F500609-DEEA-4508-8BFD-FE162EC51A58}" type="parTrans" cxnId="{BAFBEBB0-0D85-46BB-95E1-FA1145EBE146}">
      <dgm:prSet/>
      <dgm:spPr/>
      <dgm:t>
        <a:bodyPr/>
        <a:lstStyle/>
        <a:p>
          <a:endParaRPr lang="en-US"/>
        </a:p>
      </dgm:t>
    </dgm:pt>
    <dgm:pt modelId="{8AD86D62-E831-42A4-AB5B-EB34E7028FC2}" type="sibTrans" cxnId="{BAFBEBB0-0D85-46BB-95E1-FA1145EBE146}">
      <dgm:prSet/>
      <dgm:spPr/>
      <dgm:t>
        <a:bodyPr/>
        <a:lstStyle/>
        <a:p>
          <a:endParaRPr lang="en-US"/>
        </a:p>
      </dgm:t>
    </dgm:pt>
    <dgm:pt modelId="{E7E26A87-8849-4B4D-9FFC-2CE56F2174D1}" type="pres">
      <dgm:prSet presAssocID="{D6B4F28E-0B2E-4513-8D84-5DD3B20581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DB96BC-39DF-42E8-9FBF-8624B6B8B3D5}" type="pres">
      <dgm:prSet presAssocID="{A09B0072-08C6-4673-9805-6DEBF394EA3F}" presName="thickLine" presStyleLbl="alignNode1" presStyleIdx="0" presStyleCnt="2"/>
      <dgm:spPr/>
    </dgm:pt>
    <dgm:pt modelId="{FBD89F01-BC2C-478D-9C8F-C17DDCDE1D6E}" type="pres">
      <dgm:prSet presAssocID="{A09B0072-08C6-4673-9805-6DEBF394EA3F}" presName="horz1" presStyleCnt="0"/>
      <dgm:spPr/>
    </dgm:pt>
    <dgm:pt modelId="{4EA108E6-D64E-4CFE-90F2-8B988290400D}" type="pres">
      <dgm:prSet presAssocID="{A09B0072-08C6-4673-9805-6DEBF394EA3F}" presName="tx1" presStyleLbl="revTx" presStyleIdx="0" presStyleCnt="2"/>
      <dgm:spPr/>
      <dgm:t>
        <a:bodyPr/>
        <a:lstStyle/>
        <a:p>
          <a:endParaRPr lang="ru-RU"/>
        </a:p>
      </dgm:t>
    </dgm:pt>
    <dgm:pt modelId="{17A71061-1D94-46E5-ACF2-170048E93A2F}" type="pres">
      <dgm:prSet presAssocID="{A09B0072-08C6-4673-9805-6DEBF394EA3F}" presName="vert1" presStyleCnt="0"/>
      <dgm:spPr/>
    </dgm:pt>
    <dgm:pt modelId="{24C11022-5EAC-4C59-83E9-83811EABDD40}" type="pres">
      <dgm:prSet presAssocID="{D8A369A4-C092-49FF-966B-9A792B38B75A}" presName="thickLine" presStyleLbl="alignNode1" presStyleIdx="1" presStyleCnt="2"/>
      <dgm:spPr/>
    </dgm:pt>
    <dgm:pt modelId="{D6FBA3F8-C6DB-437E-8CA9-7C26C88F2EEE}" type="pres">
      <dgm:prSet presAssocID="{D8A369A4-C092-49FF-966B-9A792B38B75A}" presName="horz1" presStyleCnt="0"/>
      <dgm:spPr/>
    </dgm:pt>
    <dgm:pt modelId="{841A4FDC-690A-419F-A376-C6D986FFD7EB}" type="pres">
      <dgm:prSet presAssocID="{D8A369A4-C092-49FF-966B-9A792B38B75A}" presName="tx1" presStyleLbl="revTx" presStyleIdx="1" presStyleCnt="2"/>
      <dgm:spPr/>
      <dgm:t>
        <a:bodyPr/>
        <a:lstStyle/>
        <a:p>
          <a:endParaRPr lang="ru-RU"/>
        </a:p>
      </dgm:t>
    </dgm:pt>
    <dgm:pt modelId="{B6C78816-0FE0-4AF5-940D-C1CB6AF39B31}" type="pres">
      <dgm:prSet presAssocID="{D8A369A4-C092-49FF-966B-9A792B38B75A}" presName="vert1" presStyleCnt="0"/>
      <dgm:spPr/>
    </dgm:pt>
  </dgm:ptLst>
  <dgm:cxnLst>
    <dgm:cxn modelId="{311CE0C4-5535-4E5C-8F82-E2499E5D220D}" type="presOf" srcId="{D8A369A4-C092-49FF-966B-9A792B38B75A}" destId="{841A4FDC-690A-419F-A376-C6D986FFD7EB}" srcOrd="0" destOrd="0" presId="urn:microsoft.com/office/officeart/2008/layout/LinedList"/>
    <dgm:cxn modelId="{1287213A-7F85-4BF8-88F1-25AC87C1CE42}" type="presOf" srcId="{D6B4F28E-0B2E-4513-8D84-5DD3B205816A}" destId="{E7E26A87-8849-4B4D-9FFC-2CE56F2174D1}" srcOrd="0" destOrd="0" presId="urn:microsoft.com/office/officeart/2008/layout/LinedList"/>
    <dgm:cxn modelId="{BAFBEBB0-0D85-46BB-95E1-FA1145EBE146}" srcId="{D6B4F28E-0B2E-4513-8D84-5DD3B205816A}" destId="{D8A369A4-C092-49FF-966B-9A792B38B75A}" srcOrd="1" destOrd="0" parTransId="{6F500609-DEEA-4508-8BFD-FE162EC51A58}" sibTransId="{8AD86D62-E831-42A4-AB5B-EB34E7028FC2}"/>
    <dgm:cxn modelId="{8CDBD42B-1F37-489D-9667-D03E421D5E2E}" type="presOf" srcId="{A09B0072-08C6-4673-9805-6DEBF394EA3F}" destId="{4EA108E6-D64E-4CFE-90F2-8B988290400D}" srcOrd="0" destOrd="0" presId="urn:microsoft.com/office/officeart/2008/layout/LinedList"/>
    <dgm:cxn modelId="{10CDCBCA-42AA-4A08-A5FB-283368AA85A0}" srcId="{D6B4F28E-0B2E-4513-8D84-5DD3B205816A}" destId="{A09B0072-08C6-4673-9805-6DEBF394EA3F}" srcOrd="0" destOrd="0" parTransId="{54E25C3C-7C90-4E11-B4CD-54326A79D547}" sibTransId="{8E66C2DC-6858-4512-97B3-EE74B2E6E721}"/>
    <dgm:cxn modelId="{C0A51994-7ECB-4E12-9BE1-DD77B185C060}" type="presParOf" srcId="{E7E26A87-8849-4B4D-9FFC-2CE56F2174D1}" destId="{19DB96BC-39DF-42E8-9FBF-8624B6B8B3D5}" srcOrd="0" destOrd="0" presId="urn:microsoft.com/office/officeart/2008/layout/LinedList"/>
    <dgm:cxn modelId="{33523D26-07B3-4561-A974-5AE6636DDA67}" type="presParOf" srcId="{E7E26A87-8849-4B4D-9FFC-2CE56F2174D1}" destId="{FBD89F01-BC2C-478D-9C8F-C17DDCDE1D6E}" srcOrd="1" destOrd="0" presId="urn:microsoft.com/office/officeart/2008/layout/LinedList"/>
    <dgm:cxn modelId="{963CC4EF-785A-43DF-9204-7E0350D523D6}" type="presParOf" srcId="{FBD89F01-BC2C-478D-9C8F-C17DDCDE1D6E}" destId="{4EA108E6-D64E-4CFE-90F2-8B988290400D}" srcOrd="0" destOrd="0" presId="urn:microsoft.com/office/officeart/2008/layout/LinedList"/>
    <dgm:cxn modelId="{74FEC7B0-D76C-47D8-AE51-2BAD63F47DF6}" type="presParOf" srcId="{FBD89F01-BC2C-478D-9C8F-C17DDCDE1D6E}" destId="{17A71061-1D94-46E5-ACF2-170048E93A2F}" srcOrd="1" destOrd="0" presId="urn:microsoft.com/office/officeart/2008/layout/LinedList"/>
    <dgm:cxn modelId="{149863F4-1787-48DB-93AA-534458E407A8}" type="presParOf" srcId="{E7E26A87-8849-4B4D-9FFC-2CE56F2174D1}" destId="{24C11022-5EAC-4C59-83E9-83811EABDD40}" srcOrd="2" destOrd="0" presId="urn:microsoft.com/office/officeart/2008/layout/LinedList"/>
    <dgm:cxn modelId="{26B5183B-6C78-4587-A156-5B93F6F6F6B1}" type="presParOf" srcId="{E7E26A87-8849-4B4D-9FFC-2CE56F2174D1}" destId="{D6FBA3F8-C6DB-437E-8CA9-7C26C88F2EEE}" srcOrd="3" destOrd="0" presId="urn:microsoft.com/office/officeart/2008/layout/LinedList"/>
    <dgm:cxn modelId="{0AF16E4E-4414-4896-82BE-5BC65A443DE0}" type="presParOf" srcId="{D6FBA3F8-C6DB-437E-8CA9-7C26C88F2EEE}" destId="{841A4FDC-690A-419F-A376-C6D986FFD7EB}" srcOrd="0" destOrd="0" presId="urn:microsoft.com/office/officeart/2008/layout/LinedList"/>
    <dgm:cxn modelId="{4F43F33B-D9CA-4DC3-BFD4-6B44A25980B5}" type="presParOf" srcId="{D6FBA3F8-C6DB-437E-8CA9-7C26C88F2EEE}" destId="{B6C78816-0FE0-4AF5-940D-C1CB6AF39B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378914-0863-4594-B1EF-1D829F0291EB}" type="doc">
      <dgm:prSet loTypeId="urn:microsoft.com/office/officeart/2005/8/layout/default" loCatId="Inbo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18185E-E5B5-4049-A31C-52608B4E0B0C}">
      <dgm:prSet/>
      <dgm:spPr/>
      <dgm:t>
        <a:bodyPr/>
        <a:lstStyle/>
        <a:p>
          <a:r>
            <a:rPr lang="ru-RU"/>
            <a:t>Проблемно-реферативные</a:t>
          </a:r>
          <a:endParaRPr lang="en-US"/>
        </a:p>
      </dgm:t>
    </dgm:pt>
    <dgm:pt modelId="{0FE00239-04A9-4C0D-925E-ADA578AAE14F}" type="parTrans" cxnId="{03712819-C6DF-4998-8FA4-A8B7B91048F7}">
      <dgm:prSet/>
      <dgm:spPr/>
      <dgm:t>
        <a:bodyPr/>
        <a:lstStyle/>
        <a:p>
          <a:endParaRPr lang="en-US"/>
        </a:p>
      </dgm:t>
    </dgm:pt>
    <dgm:pt modelId="{8168FC86-7E97-4379-A989-D6EA69BCFABC}" type="sibTrans" cxnId="{03712819-C6DF-4998-8FA4-A8B7B91048F7}">
      <dgm:prSet/>
      <dgm:spPr/>
      <dgm:t>
        <a:bodyPr/>
        <a:lstStyle/>
        <a:p>
          <a:endParaRPr lang="en-US"/>
        </a:p>
      </dgm:t>
    </dgm:pt>
    <dgm:pt modelId="{0E99D45D-41BE-4E4F-A163-381AE34AFD25}">
      <dgm:prSet/>
      <dgm:spPr/>
      <dgm:t>
        <a:bodyPr/>
        <a:lstStyle/>
        <a:p>
          <a:r>
            <a:rPr lang="ru-RU"/>
            <a:t>Экспериментальные</a:t>
          </a:r>
          <a:endParaRPr lang="en-US"/>
        </a:p>
      </dgm:t>
    </dgm:pt>
    <dgm:pt modelId="{D05E7BE1-CC77-4C10-B2B3-C9DC013EC6D4}" type="parTrans" cxnId="{B5D704B0-D79F-4BC8-BCD5-130159690A7C}">
      <dgm:prSet/>
      <dgm:spPr/>
      <dgm:t>
        <a:bodyPr/>
        <a:lstStyle/>
        <a:p>
          <a:endParaRPr lang="en-US"/>
        </a:p>
      </dgm:t>
    </dgm:pt>
    <dgm:pt modelId="{B095C846-96BC-4252-9FB6-2E4C68730958}" type="sibTrans" cxnId="{B5D704B0-D79F-4BC8-BCD5-130159690A7C}">
      <dgm:prSet/>
      <dgm:spPr/>
      <dgm:t>
        <a:bodyPr/>
        <a:lstStyle/>
        <a:p>
          <a:endParaRPr lang="en-US"/>
        </a:p>
      </dgm:t>
    </dgm:pt>
    <dgm:pt modelId="{3F56D90C-4704-4605-9B34-460B2094BA47}">
      <dgm:prSet/>
      <dgm:spPr/>
      <dgm:t>
        <a:bodyPr/>
        <a:lstStyle/>
        <a:p>
          <a:r>
            <a:rPr lang="ru-RU"/>
            <a:t>Натуралистические и описательные</a:t>
          </a:r>
          <a:endParaRPr lang="en-US"/>
        </a:p>
      </dgm:t>
    </dgm:pt>
    <dgm:pt modelId="{2D628143-6F66-4725-BE90-B4690E5404D9}" type="parTrans" cxnId="{C6F4427B-0360-48EE-88CF-08CAE3EB4422}">
      <dgm:prSet/>
      <dgm:spPr/>
      <dgm:t>
        <a:bodyPr/>
        <a:lstStyle/>
        <a:p>
          <a:endParaRPr lang="en-US"/>
        </a:p>
      </dgm:t>
    </dgm:pt>
    <dgm:pt modelId="{41B810C0-E4A7-4DAE-AC37-C1838F00CC14}" type="sibTrans" cxnId="{C6F4427B-0360-48EE-88CF-08CAE3EB4422}">
      <dgm:prSet/>
      <dgm:spPr/>
      <dgm:t>
        <a:bodyPr/>
        <a:lstStyle/>
        <a:p>
          <a:endParaRPr lang="en-US"/>
        </a:p>
      </dgm:t>
    </dgm:pt>
    <dgm:pt modelId="{33397C4E-BA24-4954-8E43-9F0DE857166A}">
      <dgm:prSet/>
      <dgm:spPr/>
      <dgm:t>
        <a:bodyPr/>
        <a:lstStyle/>
        <a:p>
          <a:r>
            <a:rPr lang="ru-RU"/>
            <a:t>Исследовательские</a:t>
          </a:r>
          <a:endParaRPr lang="en-US"/>
        </a:p>
      </dgm:t>
    </dgm:pt>
    <dgm:pt modelId="{926CE6B1-7987-4768-8DA6-41D44EA1EF8D}" type="parTrans" cxnId="{EBA5CF1D-22FB-468D-8F73-63D3F5770799}">
      <dgm:prSet/>
      <dgm:spPr/>
      <dgm:t>
        <a:bodyPr/>
        <a:lstStyle/>
        <a:p>
          <a:endParaRPr lang="en-US"/>
        </a:p>
      </dgm:t>
    </dgm:pt>
    <dgm:pt modelId="{E8FC3568-5A44-45EC-9382-056A19E0491A}" type="sibTrans" cxnId="{EBA5CF1D-22FB-468D-8F73-63D3F5770799}">
      <dgm:prSet/>
      <dgm:spPr/>
      <dgm:t>
        <a:bodyPr/>
        <a:lstStyle/>
        <a:p>
          <a:endParaRPr lang="en-US"/>
        </a:p>
      </dgm:t>
    </dgm:pt>
    <dgm:pt modelId="{859CBF30-6C6E-470E-9BEC-7786C8B1BA0F}">
      <dgm:prSet/>
      <dgm:spPr/>
      <dgm:t>
        <a:bodyPr/>
        <a:lstStyle/>
        <a:p>
          <a:r>
            <a:rPr lang="ru-RU"/>
            <a:t>Проекты</a:t>
          </a:r>
          <a:endParaRPr lang="en-US"/>
        </a:p>
      </dgm:t>
    </dgm:pt>
    <dgm:pt modelId="{1FBDC414-521A-4980-BC77-686E96C0172E}" type="parTrans" cxnId="{A2602BA0-608D-4681-B883-D1E4846FA6E2}">
      <dgm:prSet/>
      <dgm:spPr/>
      <dgm:t>
        <a:bodyPr/>
        <a:lstStyle/>
        <a:p>
          <a:endParaRPr lang="en-US"/>
        </a:p>
      </dgm:t>
    </dgm:pt>
    <dgm:pt modelId="{1B021C0B-ACAC-48C7-983C-E29267D08C94}" type="sibTrans" cxnId="{A2602BA0-608D-4681-B883-D1E4846FA6E2}">
      <dgm:prSet/>
      <dgm:spPr/>
      <dgm:t>
        <a:bodyPr/>
        <a:lstStyle/>
        <a:p>
          <a:endParaRPr lang="en-US"/>
        </a:p>
      </dgm:t>
    </dgm:pt>
    <dgm:pt modelId="{A4852C39-D4C2-4B0B-A385-DEA666C5457E}" type="pres">
      <dgm:prSet presAssocID="{FB378914-0863-4594-B1EF-1D829F0291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F7945-764B-4C35-8D8C-3F99714256D4}" type="pres">
      <dgm:prSet presAssocID="{D918185E-E5B5-4049-A31C-52608B4E0B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5A4CF-6DAF-46CC-8D3C-D3D800F17677}" type="pres">
      <dgm:prSet presAssocID="{8168FC86-7E97-4379-A989-D6EA69BCFABC}" presName="sibTrans" presStyleCnt="0"/>
      <dgm:spPr/>
    </dgm:pt>
    <dgm:pt modelId="{F71737F4-582B-4F1D-BA0D-62E3CF996FFC}" type="pres">
      <dgm:prSet presAssocID="{0E99D45D-41BE-4E4F-A163-381AE34AFD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6DAB8-3B3E-44F8-9E0C-9AFCE0F2417E}" type="pres">
      <dgm:prSet presAssocID="{B095C846-96BC-4252-9FB6-2E4C68730958}" presName="sibTrans" presStyleCnt="0"/>
      <dgm:spPr/>
    </dgm:pt>
    <dgm:pt modelId="{8B6037FF-3B2C-406A-BB8D-FDCB8B3A5010}" type="pres">
      <dgm:prSet presAssocID="{3F56D90C-4704-4605-9B34-460B2094BA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AF8B4-51FD-43FC-8A62-2767A506DE47}" type="pres">
      <dgm:prSet presAssocID="{41B810C0-E4A7-4DAE-AC37-C1838F00CC14}" presName="sibTrans" presStyleCnt="0"/>
      <dgm:spPr/>
    </dgm:pt>
    <dgm:pt modelId="{C8AE63B8-FEEF-4354-A52A-C2A04C4459FB}" type="pres">
      <dgm:prSet presAssocID="{33397C4E-BA24-4954-8E43-9F0DE857166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048B4-8364-4A54-B947-8048E0080B96}" type="pres">
      <dgm:prSet presAssocID="{E8FC3568-5A44-45EC-9382-056A19E0491A}" presName="sibTrans" presStyleCnt="0"/>
      <dgm:spPr/>
    </dgm:pt>
    <dgm:pt modelId="{C5E27195-DBF1-4C9A-AE8E-C0F25F9D3CD9}" type="pres">
      <dgm:prSet presAssocID="{859CBF30-6C6E-470E-9BEC-7786C8B1BA0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D63F18-CFD2-49D3-B857-6F68E761107A}" type="presOf" srcId="{D918185E-E5B5-4049-A31C-52608B4E0B0C}" destId="{96BF7945-764B-4C35-8D8C-3F99714256D4}" srcOrd="0" destOrd="0" presId="urn:microsoft.com/office/officeart/2005/8/layout/default"/>
    <dgm:cxn modelId="{B5D704B0-D79F-4BC8-BCD5-130159690A7C}" srcId="{FB378914-0863-4594-B1EF-1D829F0291EB}" destId="{0E99D45D-41BE-4E4F-A163-381AE34AFD25}" srcOrd="1" destOrd="0" parTransId="{D05E7BE1-CC77-4C10-B2B3-C9DC013EC6D4}" sibTransId="{B095C846-96BC-4252-9FB6-2E4C68730958}"/>
    <dgm:cxn modelId="{A3FEE13E-FE5D-474F-ADD7-93A2F8733A2A}" type="presOf" srcId="{0E99D45D-41BE-4E4F-A163-381AE34AFD25}" destId="{F71737F4-582B-4F1D-BA0D-62E3CF996FFC}" srcOrd="0" destOrd="0" presId="urn:microsoft.com/office/officeart/2005/8/layout/default"/>
    <dgm:cxn modelId="{0A108221-6006-46B3-9054-9E0716127112}" type="presOf" srcId="{FB378914-0863-4594-B1EF-1D829F0291EB}" destId="{A4852C39-D4C2-4B0B-A385-DEA666C5457E}" srcOrd="0" destOrd="0" presId="urn:microsoft.com/office/officeart/2005/8/layout/default"/>
    <dgm:cxn modelId="{432915DA-DE76-4CA2-A124-954B6CADB384}" type="presOf" srcId="{859CBF30-6C6E-470E-9BEC-7786C8B1BA0F}" destId="{C5E27195-DBF1-4C9A-AE8E-C0F25F9D3CD9}" srcOrd="0" destOrd="0" presId="urn:microsoft.com/office/officeart/2005/8/layout/default"/>
    <dgm:cxn modelId="{A2602BA0-608D-4681-B883-D1E4846FA6E2}" srcId="{FB378914-0863-4594-B1EF-1D829F0291EB}" destId="{859CBF30-6C6E-470E-9BEC-7786C8B1BA0F}" srcOrd="4" destOrd="0" parTransId="{1FBDC414-521A-4980-BC77-686E96C0172E}" sibTransId="{1B021C0B-ACAC-48C7-983C-E29267D08C94}"/>
    <dgm:cxn modelId="{4B4C50DF-5CDF-4861-9D06-F94EC4B9D266}" type="presOf" srcId="{3F56D90C-4704-4605-9B34-460B2094BA47}" destId="{8B6037FF-3B2C-406A-BB8D-FDCB8B3A5010}" srcOrd="0" destOrd="0" presId="urn:microsoft.com/office/officeart/2005/8/layout/default"/>
    <dgm:cxn modelId="{C6F4427B-0360-48EE-88CF-08CAE3EB4422}" srcId="{FB378914-0863-4594-B1EF-1D829F0291EB}" destId="{3F56D90C-4704-4605-9B34-460B2094BA47}" srcOrd="2" destOrd="0" parTransId="{2D628143-6F66-4725-BE90-B4690E5404D9}" sibTransId="{41B810C0-E4A7-4DAE-AC37-C1838F00CC14}"/>
    <dgm:cxn modelId="{4408C9FE-5E53-417F-8CBC-60D7B060F927}" type="presOf" srcId="{33397C4E-BA24-4954-8E43-9F0DE857166A}" destId="{C8AE63B8-FEEF-4354-A52A-C2A04C4459FB}" srcOrd="0" destOrd="0" presId="urn:microsoft.com/office/officeart/2005/8/layout/default"/>
    <dgm:cxn modelId="{03712819-C6DF-4998-8FA4-A8B7B91048F7}" srcId="{FB378914-0863-4594-B1EF-1D829F0291EB}" destId="{D918185E-E5B5-4049-A31C-52608B4E0B0C}" srcOrd="0" destOrd="0" parTransId="{0FE00239-04A9-4C0D-925E-ADA578AAE14F}" sibTransId="{8168FC86-7E97-4379-A989-D6EA69BCFABC}"/>
    <dgm:cxn modelId="{EBA5CF1D-22FB-468D-8F73-63D3F5770799}" srcId="{FB378914-0863-4594-B1EF-1D829F0291EB}" destId="{33397C4E-BA24-4954-8E43-9F0DE857166A}" srcOrd="3" destOrd="0" parTransId="{926CE6B1-7987-4768-8DA6-41D44EA1EF8D}" sibTransId="{E8FC3568-5A44-45EC-9382-056A19E0491A}"/>
    <dgm:cxn modelId="{033109B1-5E75-4AA8-B8B3-01E1E45A8F37}" type="presParOf" srcId="{A4852C39-D4C2-4B0B-A385-DEA666C5457E}" destId="{96BF7945-764B-4C35-8D8C-3F99714256D4}" srcOrd="0" destOrd="0" presId="urn:microsoft.com/office/officeart/2005/8/layout/default"/>
    <dgm:cxn modelId="{54AD98ED-EB17-4DE9-A3CC-E05D5F098B02}" type="presParOf" srcId="{A4852C39-D4C2-4B0B-A385-DEA666C5457E}" destId="{6DA5A4CF-6DAF-46CC-8D3C-D3D800F17677}" srcOrd="1" destOrd="0" presId="urn:microsoft.com/office/officeart/2005/8/layout/default"/>
    <dgm:cxn modelId="{2D92B979-6995-4929-9153-ACF0FC46D075}" type="presParOf" srcId="{A4852C39-D4C2-4B0B-A385-DEA666C5457E}" destId="{F71737F4-582B-4F1D-BA0D-62E3CF996FFC}" srcOrd="2" destOrd="0" presId="urn:microsoft.com/office/officeart/2005/8/layout/default"/>
    <dgm:cxn modelId="{9DA162F7-8BA3-480E-AEA0-E8B6B41E1C35}" type="presParOf" srcId="{A4852C39-D4C2-4B0B-A385-DEA666C5457E}" destId="{5A56DAB8-3B3E-44F8-9E0C-9AFCE0F2417E}" srcOrd="3" destOrd="0" presId="urn:microsoft.com/office/officeart/2005/8/layout/default"/>
    <dgm:cxn modelId="{C8707478-57C7-445B-814E-21200DA38516}" type="presParOf" srcId="{A4852C39-D4C2-4B0B-A385-DEA666C5457E}" destId="{8B6037FF-3B2C-406A-BB8D-FDCB8B3A5010}" srcOrd="4" destOrd="0" presId="urn:microsoft.com/office/officeart/2005/8/layout/default"/>
    <dgm:cxn modelId="{343CADA9-EE1E-426D-8D2C-DC7C4CD3F19C}" type="presParOf" srcId="{A4852C39-D4C2-4B0B-A385-DEA666C5457E}" destId="{63AAF8B4-51FD-43FC-8A62-2767A506DE47}" srcOrd="5" destOrd="0" presId="urn:microsoft.com/office/officeart/2005/8/layout/default"/>
    <dgm:cxn modelId="{59019746-8BAD-40A0-92F0-96274A0C7C53}" type="presParOf" srcId="{A4852C39-D4C2-4B0B-A385-DEA666C5457E}" destId="{C8AE63B8-FEEF-4354-A52A-C2A04C4459FB}" srcOrd="6" destOrd="0" presId="urn:microsoft.com/office/officeart/2005/8/layout/default"/>
    <dgm:cxn modelId="{4F8F4197-44B7-4180-A57E-5F9AAB17BB79}" type="presParOf" srcId="{A4852C39-D4C2-4B0B-A385-DEA666C5457E}" destId="{68A048B4-8364-4A54-B947-8048E0080B96}" srcOrd="7" destOrd="0" presId="urn:microsoft.com/office/officeart/2005/8/layout/default"/>
    <dgm:cxn modelId="{6CDAB6F7-F82C-42D3-B713-003D95BF120C}" type="presParOf" srcId="{A4852C39-D4C2-4B0B-A385-DEA666C5457E}" destId="{C5E27195-DBF1-4C9A-AE8E-C0F25F9D3C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82B68C-FB19-4358-B81E-BD9E62283013}" type="doc">
      <dgm:prSet loTypeId="urn:microsoft.com/office/officeart/2005/8/layout/vList2" loCatId="Inbo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9EC40C7-A250-4E68-8516-92AAEB5EB76F}">
      <dgm:prSet/>
      <dgm:spPr/>
      <dgm:t>
        <a:bodyPr/>
        <a:lstStyle/>
        <a:p>
          <a:r>
            <a:rPr lang="ru-RU" dirty="0"/>
            <a:t>замена исследовательской работы рефератом  (</a:t>
          </a:r>
          <a:r>
            <a:rPr lang="ru-RU" dirty="0" smtClean="0"/>
            <a:t>сложно </a:t>
          </a:r>
          <a:r>
            <a:rPr lang="ru-RU" dirty="0"/>
            <a:t>провести измерения и эксперименты)</a:t>
          </a:r>
          <a:endParaRPr lang="en-US" dirty="0"/>
        </a:p>
      </dgm:t>
    </dgm:pt>
    <dgm:pt modelId="{66ED2EBF-0A4C-48C0-A8A6-9E9EAB9B9355}" type="parTrans" cxnId="{5119E957-B634-4067-85DC-B9198E35EC05}">
      <dgm:prSet/>
      <dgm:spPr/>
      <dgm:t>
        <a:bodyPr/>
        <a:lstStyle/>
        <a:p>
          <a:endParaRPr lang="en-US"/>
        </a:p>
      </dgm:t>
    </dgm:pt>
    <dgm:pt modelId="{03D20F3E-1421-46ED-B62C-E0BF6FCF3F6F}" type="sibTrans" cxnId="{5119E957-B634-4067-85DC-B9198E35EC05}">
      <dgm:prSet/>
      <dgm:spPr/>
      <dgm:t>
        <a:bodyPr/>
        <a:lstStyle/>
        <a:p>
          <a:endParaRPr lang="en-US"/>
        </a:p>
      </dgm:t>
    </dgm:pt>
    <dgm:pt modelId="{31DC7F90-71E7-413A-B929-3BE3ABEC5D9A}">
      <dgm:prSet/>
      <dgm:spPr/>
      <dgm:t>
        <a:bodyPr/>
        <a:lstStyle/>
        <a:p>
          <a:r>
            <a:rPr lang="ru-RU"/>
            <a:t>отсутствие логичности, доказательности, законченности в работе</a:t>
          </a:r>
          <a:endParaRPr lang="en-US"/>
        </a:p>
      </dgm:t>
    </dgm:pt>
    <dgm:pt modelId="{0BF3C8B5-9A06-42B1-A176-43BB9089A711}" type="parTrans" cxnId="{88D43E3E-835C-4145-8A44-76D8BB96A773}">
      <dgm:prSet/>
      <dgm:spPr/>
      <dgm:t>
        <a:bodyPr/>
        <a:lstStyle/>
        <a:p>
          <a:endParaRPr lang="en-US"/>
        </a:p>
      </dgm:t>
    </dgm:pt>
    <dgm:pt modelId="{7BD3FF51-7515-4E4E-BC14-892C84C5CE45}" type="sibTrans" cxnId="{88D43E3E-835C-4145-8A44-76D8BB96A773}">
      <dgm:prSet/>
      <dgm:spPr/>
      <dgm:t>
        <a:bodyPr/>
        <a:lstStyle/>
        <a:p>
          <a:endParaRPr lang="en-US"/>
        </a:p>
      </dgm:t>
    </dgm:pt>
    <dgm:pt modelId="{3B1B27A0-54FC-48DE-AC84-150E7A4CF689}">
      <dgm:prSet/>
      <dgm:spPr/>
      <dgm:t>
        <a:bodyPr/>
        <a:lstStyle/>
        <a:p>
          <a:r>
            <a:rPr lang="ru-RU"/>
            <a:t>несоблюдение правил оформления работы</a:t>
          </a:r>
          <a:endParaRPr lang="en-US"/>
        </a:p>
      </dgm:t>
    </dgm:pt>
    <dgm:pt modelId="{CBCA72B2-0AC7-43C2-AB55-E2AD51A71CAA}" type="parTrans" cxnId="{745BD0E5-99E2-4369-A841-1859A8556981}">
      <dgm:prSet/>
      <dgm:spPr/>
      <dgm:t>
        <a:bodyPr/>
        <a:lstStyle/>
        <a:p>
          <a:endParaRPr lang="en-US"/>
        </a:p>
      </dgm:t>
    </dgm:pt>
    <dgm:pt modelId="{B0CF5271-D038-4F25-9FAE-C919C34A5D8F}" type="sibTrans" cxnId="{745BD0E5-99E2-4369-A841-1859A8556981}">
      <dgm:prSet/>
      <dgm:spPr/>
      <dgm:t>
        <a:bodyPr/>
        <a:lstStyle/>
        <a:p>
          <a:endParaRPr lang="en-US"/>
        </a:p>
      </dgm:t>
    </dgm:pt>
    <dgm:pt modelId="{E70613E8-A0CA-4089-B2FB-C145B5A91FDF}">
      <dgm:prSet/>
      <dgm:spPr/>
      <dgm:t>
        <a:bodyPr/>
        <a:lstStyle/>
        <a:p>
          <a:r>
            <a:rPr lang="ru-RU"/>
            <a:t>неспособность учащегося грамотно вести дискуссию, отвечать на вопросы, участвовать в обсуждении работ </a:t>
          </a:r>
          <a:endParaRPr lang="en-US"/>
        </a:p>
      </dgm:t>
    </dgm:pt>
    <dgm:pt modelId="{FB51596E-6B20-4431-AC8C-38F5B91C0ABF}" type="parTrans" cxnId="{2B2A994A-90F7-4BBA-8088-90C84B19FE2F}">
      <dgm:prSet/>
      <dgm:spPr/>
      <dgm:t>
        <a:bodyPr/>
        <a:lstStyle/>
        <a:p>
          <a:endParaRPr lang="en-US"/>
        </a:p>
      </dgm:t>
    </dgm:pt>
    <dgm:pt modelId="{395EA7BC-4935-470D-A396-5530D66B46C3}" type="sibTrans" cxnId="{2B2A994A-90F7-4BBA-8088-90C84B19FE2F}">
      <dgm:prSet/>
      <dgm:spPr/>
      <dgm:t>
        <a:bodyPr/>
        <a:lstStyle/>
        <a:p>
          <a:endParaRPr lang="en-US"/>
        </a:p>
      </dgm:t>
    </dgm:pt>
    <dgm:pt modelId="{B1EFD695-DA0A-4EBE-B556-DDB340ACBA7B}" type="pres">
      <dgm:prSet presAssocID="{B082B68C-FB19-4358-B81E-BD9E622830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6234F9-0669-4CD6-A030-29149405DB66}" type="pres">
      <dgm:prSet presAssocID="{79EC40C7-A250-4E68-8516-92AAEB5EB7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E2944-0C18-4676-8A41-90090B0E60F9}" type="pres">
      <dgm:prSet presAssocID="{03D20F3E-1421-46ED-B62C-E0BF6FCF3F6F}" presName="spacer" presStyleCnt="0"/>
      <dgm:spPr/>
    </dgm:pt>
    <dgm:pt modelId="{E9FEA383-09DF-4A00-84A9-9AB138777225}" type="pres">
      <dgm:prSet presAssocID="{31DC7F90-71E7-413A-B929-3BE3ABEC5D9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02F87-4EE1-4369-8585-3E2CE64BB70B}" type="pres">
      <dgm:prSet presAssocID="{7BD3FF51-7515-4E4E-BC14-892C84C5CE45}" presName="spacer" presStyleCnt="0"/>
      <dgm:spPr/>
    </dgm:pt>
    <dgm:pt modelId="{F2678147-2145-44AD-B2F8-2EC5030B865A}" type="pres">
      <dgm:prSet presAssocID="{3B1B27A0-54FC-48DE-AC84-150E7A4CF68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A0B84-C1BC-4AD5-8324-974EEBE81F89}" type="pres">
      <dgm:prSet presAssocID="{B0CF5271-D038-4F25-9FAE-C919C34A5D8F}" presName="spacer" presStyleCnt="0"/>
      <dgm:spPr/>
    </dgm:pt>
    <dgm:pt modelId="{CF2F9D16-6154-4980-9910-78EE3B3191EF}" type="pres">
      <dgm:prSet presAssocID="{E70613E8-A0CA-4089-B2FB-C145B5A91F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D43E3E-835C-4145-8A44-76D8BB96A773}" srcId="{B082B68C-FB19-4358-B81E-BD9E62283013}" destId="{31DC7F90-71E7-413A-B929-3BE3ABEC5D9A}" srcOrd="1" destOrd="0" parTransId="{0BF3C8B5-9A06-42B1-A176-43BB9089A711}" sibTransId="{7BD3FF51-7515-4E4E-BC14-892C84C5CE45}"/>
    <dgm:cxn modelId="{2B2A994A-90F7-4BBA-8088-90C84B19FE2F}" srcId="{B082B68C-FB19-4358-B81E-BD9E62283013}" destId="{E70613E8-A0CA-4089-B2FB-C145B5A91FDF}" srcOrd="3" destOrd="0" parTransId="{FB51596E-6B20-4431-AC8C-38F5B91C0ABF}" sibTransId="{395EA7BC-4935-470D-A396-5530D66B46C3}"/>
    <dgm:cxn modelId="{15FF1788-DC23-461D-AC65-19CEAECFD39B}" type="presOf" srcId="{31DC7F90-71E7-413A-B929-3BE3ABEC5D9A}" destId="{E9FEA383-09DF-4A00-84A9-9AB138777225}" srcOrd="0" destOrd="0" presId="urn:microsoft.com/office/officeart/2005/8/layout/vList2"/>
    <dgm:cxn modelId="{B6FFE7DC-2313-401F-8A8A-A55696849456}" type="presOf" srcId="{79EC40C7-A250-4E68-8516-92AAEB5EB76F}" destId="{5C6234F9-0669-4CD6-A030-29149405DB66}" srcOrd="0" destOrd="0" presId="urn:microsoft.com/office/officeart/2005/8/layout/vList2"/>
    <dgm:cxn modelId="{5119E957-B634-4067-85DC-B9198E35EC05}" srcId="{B082B68C-FB19-4358-B81E-BD9E62283013}" destId="{79EC40C7-A250-4E68-8516-92AAEB5EB76F}" srcOrd="0" destOrd="0" parTransId="{66ED2EBF-0A4C-48C0-A8A6-9E9EAB9B9355}" sibTransId="{03D20F3E-1421-46ED-B62C-E0BF6FCF3F6F}"/>
    <dgm:cxn modelId="{F9175DAC-2140-42D3-B2DF-E57D87B6037A}" type="presOf" srcId="{B082B68C-FB19-4358-B81E-BD9E62283013}" destId="{B1EFD695-DA0A-4EBE-B556-DDB340ACBA7B}" srcOrd="0" destOrd="0" presId="urn:microsoft.com/office/officeart/2005/8/layout/vList2"/>
    <dgm:cxn modelId="{745BD0E5-99E2-4369-A841-1859A8556981}" srcId="{B082B68C-FB19-4358-B81E-BD9E62283013}" destId="{3B1B27A0-54FC-48DE-AC84-150E7A4CF689}" srcOrd="2" destOrd="0" parTransId="{CBCA72B2-0AC7-43C2-AB55-E2AD51A71CAA}" sibTransId="{B0CF5271-D038-4F25-9FAE-C919C34A5D8F}"/>
    <dgm:cxn modelId="{C03307BF-AC12-4FC5-8F8E-24E70CE50B7C}" type="presOf" srcId="{3B1B27A0-54FC-48DE-AC84-150E7A4CF689}" destId="{F2678147-2145-44AD-B2F8-2EC5030B865A}" srcOrd="0" destOrd="0" presId="urn:microsoft.com/office/officeart/2005/8/layout/vList2"/>
    <dgm:cxn modelId="{7269502D-368F-44F2-818F-0EFAED562AFE}" type="presOf" srcId="{E70613E8-A0CA-4089-B2FB-C145B5A91FDF}" destId="{CF2F9D16-6154-4980-9910-78EE3B3191EF}" srcOrd="0" destOrd="0" presId="urn:microsoft.com/office/officeart/2005/8/layout/vList2"/>
    <dgm:cxn modelId="{766FEC44-8F1D-44EA-809B-56615C8B8221}" type="presParOf" srcId="{B1EFD695-DA0A-4EBE-B556-DDB340ACBA7B}" destId="{5C6234F9-0669-4CD6-A030-29149405DB66}" srcOrd="0" destOrd="0" presId="urn:microsoft.com/office/officeart/2005/8/layout/vList2"/>
    <dgm:cxn modelId="{82276533-0DA4-4FE0-BB93-1D0E36D9BAD2}" type="presParOf" srcId="{B1EFD695-DA0A-4EBE-B556-DDB340ACBA7B}" destId="{93DE2944-0C18-4676-8A41-90090B0E60F9}" srcOrd="1" destOrd="0" presId="urn:microsoft.com/office/officeart/2005/8/layout/vList2"/>
    <dgm:cxn modelId="{954F07DA-608A-4ADD-96EF-015B3476BB46}" type="presParOf" srcId="{B1EFD695-DA0A-4EBE-B556-DDB340ACBA7B}" destId="{E9FEA383-09DF-4A00-84A9-9AB138777225}" srcOrd="2" destOrd="0" presId="urn:microsoft.com/office/officeart/2005/8/layout/vList2"/>
    <dgm:cxn modelId="{5E8DE189-F2E0-4219-BF24-AA9D6177712C}" type="presParOf" srcId="{B1EFD695-DA0A-4EBE-B556-DDB340ACBA7B}" destId="{39E02F87-4EE1-4369-8585-3E2CE64BB70B}" srcOrd="3" destOrd="0" presId="urn:microsoft.com/office/officeart/2005/8/layout/vList2"/>
    <dgm:cxn modelId="{6ECF1F4D-EF84-408C-A0EC-A645B5E2B80E}" type="presParOf" srcId="{B1EFD695-DA0A-4EBE-B556-DDB340ACBA7B}" destId="{F2678147-2145-44AD-B2F8-2EC5030B865A}" srcOrd="4" destOrd="0" presId="urn:microsoft.com/office/officeart/2005/8/layout/vList2"/>
    <dgm:cxn modelId="{355AB86A-C589-42ED-B7B3-23B3F45806DB}" type="presParOf" srcId="{B1EFD695-DA0A-4EBE-B556-DDB340ACBA7B}" destId="{8B0A0B84-C1BC-4AD5-8324-974EEBE81F89}" srcOrd="5" destOrd="0" presId="urn:microsoft.com/office/officeart/2005/8/layout/vList2"/>
    <dgm:cxn modelId="{2C46CA07-C725-4BAC-8D6E-B3D89D09A48B}" type="presParOf" srcId="{B1EFD695-DA0A-4EBE-B556-DDB340ACBA7B}" destId="{CF2F9D16-6154-4980-9910-78EE3B3191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1F574E-E3AA-4F82-B01A-14407425CED9}" type="doc">
      <dgm:prSet loTypeId="urn:microsoft.com/office/officeart/2005/8/layout/default" loCatId="Inbox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67FC2FD6-6626-4085-95D8-6FC93DAD1E52}">
      <dgm:prSet/>
      <dgm:spPr/>
      <dgm:t>
        <a:bodyPr/>
        <a:lstStyle/>
        <a:p>
          <a:r>
            <a:rPr lang="ru-RU" b="1"/>
            <a:t>формулируем цель исследования;</a:t>
          </a:r>
          <a:endParaRPr lang="en-US"/>
        </a:p>
      </dgm:t>
    </dgm:pt>
    <dgm:pt modelId="{762898A2-7530-493B-9E91-81EC03F824F1}" type="parTrans" cxnId="{8A0B9317-206E-4A0F-82D9-26CF6575B31A}">
      <dgm:prSet/>
      <dgm:spPr/>
      <dgm:t>
        <a:bodyPr/>
        <a:lstStyle/>
        <a:p>
          <a:endParaRPr lang="en-US"/>
        </a:p>
      </dgm:t>
    </dgm:pt>
    <dgm:pt modelId="{2849C763-A250-4072-A456-FF750C7A59CF}" type="sibTrans" cxnId="{8A0B9317-206E-4A0F-82D9-26CF6575B31A}">
      <dgm:prSet/>
      <dgm:spPr/>
      <dgm:t>
        <a:bodyPr/>
        <a:lstStyle/>
        <a:p>
          <a:endParaRPr lang="en-US"/>
        </a:p>
      </dgm:t>
    </dgm:pt>
    <dgm:pt modelId="{0FF477C8-80E6-49CE-BF16-31BDEE691F34}">
      <dgm:prSet/>
      <dgm:spPr/>
      <dgm:t>
        <a:bodyPr/>
        <a:lstStyle/>
        <a:p>
          <a:r>
            <a:rPr lang="ru-RU" b="1"/>
            <a:t>выделяем объект и предмет исследования   (определяемся с границами); </a:t>
          </a:r>
          <a:endParaRPr lang="en-US"/>
        </a:p>
      </dgm:t>
    </dgm:pt>
    <dgm:pt modelId="{DFD543AF-F34C-48FE-94DA-87E17A7F5810}" type="parTrans" cxnId="{978CA157-EEAF-469D-87BF-D39B4EF41CD7}">
      <dgm:prSet/>
      <dgm:spPr/>
      <dgm:t>
        <a:bodyPr/>
        <a:lstStyle/>
        <a:p>
          <a:endParaRPr lang="en-US"/>
        </a:p>
      </dgm:t>
    </dgm:pt>
    <dgm:pt modelId="{46DBAC96-29BA-4467-B51F-1A23542909F7}" type="sibTrans" cxnId="{978CA157-EEAF-469D-87BF-D39B4EF41CD7}">
      <dgm:prSet/>
      <dgm:spPr/>
      <dgm:t>
        <a:bodyPr/>
        <a:lstStyle/>
        <a:p>
          <a:endParaRPr lang="en-US"/>
        </a:p>
      </dgm:t>
    </dgm:pt>
    <dgm:pt modelId="{03BD974E-1ACC-4621-B015-FCACC958702B}">
      <dgm:prSet/>
      <dgm:spPr/>
      <dgm:t>
        <a:bodyPr/>
        <a:lstStyle/>
        <a:p>
          <a:r>
            <a:rPr lang="ru-RU" b="1"/>
            <a:t>формулируем гипотезу, если это необходимо;</a:t>
          </a:r>
          <a:endParaRPr lang="en-US"/>
        </a:p>
      </dgm:t>
    </dgm:pt>
    <dgm:pt modelId="{478C8870-5391-4FB2-9DF1-EC609621FAF5}" type="parTrans" cxnId="{6B9CDFBB-F886-4638-84A3-85928F199C0D}">
      <dgm:prSet/>
      <dgm:spPr/>
      <dgm:t>
        <a:bodyPr/>
        <a:lstStyle/>
        <a:p>
          <a:endParaRPr lang="en-US"/>
        </a:p>
      </dgm:t>
    </dgm:pt>
    <dgm:pt modelId="{23550B9F-2B34-4A05-8B4A-F48CD00FFBFF}" type="sibTrans" cxnId="{6B9CDFBB-F886-4638-84A3-85928F199C0D}">
      <dgm:prSet/>
      <dgm:spPr/>
      <dgm:t>
        <a:bodyPr/>
        <a:lstStyle/>
        <a:p>
          <a:endParaRPr lang="en-US"/>
        </a:p>
      </dgm:t>
    </dgm:pt>
    <dgm:pt modelId="{A10A91CD-A839-4A02-81E4-F716E57758F3}">
      <dgm:prSet/>
      <dgm:spPr/>
      <dgm:t>
        <a:bodyPr/>
        <a:lstStyle/>
        <a:p>
          <a:r>
            <a:rPr lang="ru-RU" b="1"/>
            <a:t>разрабатываем  задачи исследования;</a:t>
          </a:r>
          <a:endParaRPr lang="en-US"/>
        </a:p>
      </dgm:t>
    </dgm:pt>
    <dgm:pt modelId="{49A96FAC-2072-49BF-926E-2E15B78201E8}" type="parTrans" cxnId="{7D0B61D3-13B9-4E4B-BD2D-DE1552A95BDA}">
      <dgm:prSet/>
      <dgm:spPr/>
      <dgm:t>
        <a:bodyPr/>
        <a:lstStyle/>
        <a:p>
          <a:endParaRPr lang="en-US"/>
        </a:p>
      </dgm:t>
    </dgm:pt>
    <dgm:pt modelId="{FA78A14E-8A70-46DC-92AA-39A229ACCF31}" type="sibTrans" cxnId="{7D0B61D3-13B9-4E4B-BD2D-DE1552A95BDA}">
      <dgm:prSet/>
      <dgm:spPr/>
      <dgm:t>
        <a:bodyPr/>
        <a:lstStyle/>
        <a:p>
          <a:endParaRPr lang="en-US"/>
        </a:p>
      </dgm:t>
    </dgm:pt>
    <dgm:pt modelId="{89A87A1F-3CA4-4850-AEF3-AEB3E5174EAF}">
      <dgm:prSet/>
      <dgm:spPr/>
      <dgm:t>
        <a:bodyPr/>
        <a:lstStyle/>
        <a:p>
          <a:r>
            <a:rPr lang="ru-RU" b="1"/>
            <a:t>подготавливаем средства исследования;</a:t>
          </a:r>
          <a:endParaRPr lang="en-US"/>
        </a:p>
      </dgm:t>
    </dgm:pt>
    <dgm:pt modelId="{144E9E10-1F46-4F5B-907D-8440D83065B0}" type="parTrans" cxnId="{9765E2C9-F27F-4DBA-BFFD-25CF186E66FE}">
      <dgm:prSet/>
      <dgm:spPr/>
      <dgm:t>
        <a:bodyPr/>
        <a:lstStyle/>
        <a:p>
          <a:endParaRPr lang="en-US"/>
        </a:p>
      </dgm:t>
    </dgm:pt>
    <dgm:pt modelId="{0808DDB0-778B-4EDB-8664-E7DA5751EA63}" type="sibTrans" cxnId="{9765E2C9-F27F-4DBA-BFFD-25CF186E66FE}">
      <dgm:prSet/>
      <dgm:spPr/>
      <dgm:t>
        <a:bodyPr/>
        <a:lstStyle/>
        <a:p>
          <a:endParaRPr lang="en-US"/>
        </a:p>
      </dgm:t>
    </dgm:pt>
    <dgm:pt modelId="{A69027E6-BA87-4C60-8C3E-D659834B8B42}">
      <dgm:prSet/>
      <dgm:spPr/>
      <dgm:t>
        <a:bodyPr/>
        <a:lstStyle/>
        <a:p>
          <a:r>
            <a:rPr lang="ru-RU" b="1"/>
            <a:t>пишем введение; </a:t>
          </a:r>
          <a:endParaRPr lang="en-US"/>
        </a:p>
      </dgm:t>
    </dgm:pt>
    <dgm:pt modelId="{DC87BB87-993B-4EAC-A941-D0D668FF6E75}" type="parTrans" cxnId="{A9C93622-C7F7-4B6D-A1F7-19737D794600}">
      <dgm:prSet/>
      <dgm:spPr/>
      <dgm:t>
        <a:bodyPr/>
        <a:lstStyle/>
        <a:p>
          <a:endParaRPr lang="en-US"/>
        </a:p>
      </dgm:t>
    </dgm:pt>
    <dgm:pt modelId="{48618B6E-6242-4CB2-B522-3FCBD560ACF3}" type="sibTrans" cxnId="{A9C93622-C7F7-4B6D-A1F7-19737D794600}">
      <dgm:prSet/>
      <dgm:spPr/>
      <dgm:t>
        <a:bodyPr/>
        <a:lstStyle/>
        <a:p>
          <a:endParaRPr lang="en-US"/>
        </a:p>
      </dgm:t>
    </dgm:pt>
    <dgm:pt modelId="{6EE3700B-4E48-4450-84BD-644A27C4FCBB}">
      <dgm:prSet/>
      <dgm:spPr/>
      <dgm:t>
        <a:bodyPr/>
        <a:lstStyle/>
        <a:p>
          <a:r>
            <a:rPr lang="ru-RU" b="1"/>
            <a:t>определяемся с календарным планом работы.</a:t>
          </a:r>
          <a:endParaRPr lang="en-US"/>
        </a:p>
      </dgm:t>
    </dgm:pt>
    <dgm:pt modelId="{81277792-8D6A-4F9C-B91B-8466BDC87062}" type="parTrans" cxnId="{353582F5-16EB-41F0-A3A5-56B8E268E4B5}">
      <dgm:prSet/>
      <dgm:spPr/>
      <dgm:t>
        <a:bodyPr/>
        <a:lstStyle/>
        <a:p>
          <a:endParaRPr lang="en-US"/>
        </a:p>
      </dgm:t>
    </dgm:pt>
    <dgm:pt modelId="{22B05447-7812-428C-8B62-F4B7FC9B5B42}" type="sibTrans" cxnId="{353582F5-16EB-41F0-A3A5-56B8E268E4B5}">
      <dgm:prSet/>
      <dgm:spPr/>
      <dgm:t>
        <a:bodyPr/>
        <a:lstStyle/>
        <a:p>
          <a:endParaRPr lang="en-US"/>
        </a:p>
      </dgm:t>
    </dgm:pt>
    <dgm:pt modelId="{9A8C06FD-AF7C-4582-A485-CF897CE2E7BA}">
      <dgm:prSet/>
      <dgm:spPr/>
      <dgm:t>
        <a:bodyPr/>
        <a:lstStyle/>
        <a:p>
          <a:endParaRPr lang="en-US"/>
        </a:p>
      </dgm:t>
    </dgm:pt>
    <dgm:pt modelId="{1B2A4C92-B0ED-456A-A20C-8E80969A5B20}" type="parTrans" cxnId="{4EA631CB-C8F8-4C29-878C-7183B87C770C}">
      <dgm:prSet/>
      <dgm:spPr/>
      <dgm:t>
        <a:bodyPr/>
        <a:lstStyle/>
        <a:p>
          <a:endParaRPr lang="en-US"/>
        </a:p>
      </dgm:t>
    </dgm:pt>
    <dgm:pt modelId="{6CA1FB50-CFBF-41FE-BFF6-12F03DC0C33E}" type="sibTrans" cxnId="{4EA631CB-C8F8-4C29-878C-7183B87C770C}">
      <dgm:prSet/>
      <dgm:spPr/>
      <dgm:t>
        <a:bodyPr/>
        <a:lstStyle/>
        <a:p>
          <a:endParaRPr lang="en-US"/>
        </a:p>
      </dgm:t>
    </dgm:pt>
    <dgm:pt modelId="{E9385381-047E-418F-8039-50880AA6AC2D}" type="pres">
      <dgm:prSet presAssocID="{721F574E-E3AA-4F82-B01A-14407425CE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4E7A4-162C-4153-AF1F-63D0FB2FEA99}" type="pres">
      <dgm:prSet presAssocID="{67FC2FD6-6626-4085-95D8-6FC93DAD1E5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F428-6DFB-4BEC-80AA-8FCAFD68D0E7}" type="pres">
      <dgm:prSet presAssocID="{2849C763-A250-4072-A456-FF750C7A59CF}" presName="sibTrans" presStyleCnt="0"/>
      <dgm:spPr/>
    </dgm:pt>
    <dgm:pt modelId="{0020CE84-05FF-4A67-B45B-DEC35D18FB85}" type="pres">
      <dgm:prSet presAssocID="{0FF477C8-80E6-49CE-BF16-31BDEE691F3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489773-2670-4B72-9B92-1F5303F83950}" type="pres">
      <dgm:prSet presAssocID="{46DBAC96-29BA-4467-B51F-1A23542909F7}" presName="sibTrans" presStyleCnt="0"/>
      <dgm:spPr/>
    </dgm:pt>
    <dgm:pt modelId="{902A7DCB-6B30-48C9-A9A9-4EB8EF85D8B5}" type="pres">
      <dgm:prSet presAssocID="{03BD974E-1ACC-4621-B015-FCACC958702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7D590-7F8F-41E0-8E27-AB87336D7160}" type="pres">
      <dgm:prSet presAssocID="{23550B9F-2B34-4A05-8B4A-F48CD00FFBFF}" presName="sibTrans" presStyleCnt="0"/>
      <dgm:spPr/>
    </dgm:pt>
    <dgm:pt modelId="{F5A89417-DBB8-47C8-BBA4-403C41A13DBB}" type="pres">
      <dgm:prSet presAssocID="{A10A91CD-A839-4A02-81E4-F716E57758F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3CC08-139F-4411-B294-890566B7FBAF}" type="pres">
      <dgm:prSet presAssocID="{FA78A14E-8A70-46DC-92AA-39A229ACCF31}" presName="sibTrans" presStyleCnt="0"/>
      <dgm:spPr/>
    </dgm:pt>
    <dgm:pt modelId="{BFF9A154-366B-423F-9BD7-001D78E47B06}" type="pres">
      <dgm:prSet presAssocID="{89A87A1F-3CA4-4850-AEF3-AEB3E5174EA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2C79E-06D7-4F5A-81CE-C77FAF0E203A}" type="pres">
      <dgm:prSet presAssocID="{0808DDB0-778B-4EDB-8664-E7DA5751EA63}" presName="sibTrans" presStyleCnt="0"/>
      <dgm:spPr/>
    </dgm:pt>
    <dgm:pt modelId="{56D2AD19-0D57-4662-9F21-80827BDBD72D}" type="pres">
      <dgm:prSet presAssocID="{A69027E6-BA87-4C60-8C3E-D659834B8B4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19D80-1EC3-4ECD-9BA3-1CAB1B210CEA}" type="pres">
      <dgm:prSet presAssocID="{48618B6E-6242-4CB2-B522-3FCBD560ACF3}" presName="sibTrans" presStyleCnt="0"/>
      <dgm:spPr/>
    </dgm:pt>
    <dgm:pt modelId="{1F08CC42-0DA5-40F3-BC81-B70C148DDF66}" type="pres">
      <dgm:prSet presAssocID="{6EE3700B-4E48-4450-84BD-644A27C4FC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B9317-206E-4A0F-82D9-26CF6575B31A}" srcId="{721F574E-E3AA-4F82-B01A-14407425CED9}" destId="{67FC2FD6-6626-4085-95D8-6FC93DAD1E52}" srcOrd="0" destOrd="0" parTransId="{762898A2-7530-493B-9E91-81EC03F824F1}" sibTransId="{2849C763-A250-4072-A456-FF750C7A59CF}"/>
    <dgm:cxn modelId="{7D0B61D3-13B9-4E4B-BD2D-DE1552A95BDA}" srcId="{721F574E-E3AA-4F82-B01A-14407425CED9}" destId="{A10A91CD-A839-4A02-81E4-F716E57758F3}" srcOrd="3" destOrd="0" parTransId="{49A96FAC-2072-49BF-926E-2E15B78201E8}" sibTransId="{FA78A14E-8A70-46DC-92AA-39A229ACCF31}"/>
    <dgm:cxn modelId="{584CA0AB-6641-4C7A-B7AF-D2C24F307A59}" type="presOf" srcId="{721F574E-E3AA-4F82-B01A-14407425CED9}" destId="{E9385381-047E-418F-8039-50880AA6AC2D}" srcOrd="0" destOrd="0" presId="urn:microsoft.com/office/officeart/2005/8/layout/default"/>
    <dgm:cxn modelId="{4EA631CB-C8F8-4C29-878C-7183B87C770C}" srcId="{6EE3700B-4E48-4450-84BD-644A27C4FCBB}" destId="{9A8C06FD-AF7C-4582-A485-CF897CE2E7BA}" srcOrd="0" destOrd="0" parTransId="{1B2A4C92-B0ED-456A-A20C-8E80969A5B20}" sibTransId="{6CA1FB50-CFBF-41FE-BFF6-12F03DC0C33E}"/>
    <dgm:cxn modelId="{5CEBBCE8-3002-4851-BFE6-1CF6F0481C72}" type="presOf" srcId="{67FC2FD6-6626-4085-95D8-6FC93DAD1E52}" destId="{69C4E7A4-162C-4153-AF1F-63D0FB2FEA99}" srcOrd="0" destOrd="0" presId="urn:microsoft.com/office/officeart/2005/8/layout/default"/>
    <dgm:cxn modelId="{978CA157-EEAF-469D-87BF-D39B4EF41CD7}" srcId="{721F574E-E3AA-4F82-B01A-14407425CED9}" destId="{0FF477C8-80E6-49CE-BF16-31BDEE691F34}" srcOrd="1" destOrd="0" parTransId="{DFD543AF-F34C-48FE-94DA-87E17A7F5810}" sibTransId="{46DBAC96-29BA-4467-B51F-1A23542909F7}"/>
    <dgm:cxn modelId="{9765E2C9-F27F-4DBA-BFFD-25CF186E66FE}" srcId="{721F574E-E3AA-4F82-B01A-14407425CED9}" destId="{89A87A1F-3CA4-4850-AEF3-AEB3E5174EAF}" srcOrd="4" destOrd="0" parTransId="{144E9E10-1F46-4F5B-907D-8440D83065B0}" sibTransId="{0808DDB0-778B-4EDB-8664-E7DA5751EA63}"/>
    <dgm:cxn modelId="{992D9141-AFC1-4A1F-B8E2-7D5BACF20DF1}" type="presOf" srcId="{6EE3700B-4E48-4450-84BD-644A27C4FCBB}" destId="{1F08CC42-0DA5-40F3-BC81-B70C148DDF66}" srcOrd="0" destOrd="0" presId="urn:microsoft.com/office/officeart/2005/8/layout/default"/>
    <dgm:cxn modelId="{A9C93622-C7F7-4B6D-A1F7-19737D794600}" srcId="{721F574E-E3AA-4F82-B01A-14407425CED9}" destId="{A69027E6-BA87-4C60-8C3E-D659834B8B42}" srcOrd="5" destOrd="0" parTransId="{DC87BB87-993B-4EAC-A941-D0D668FF6E75}" sibTransId="{48618B6E-6242-4CB2-B522-3FCBD560ACF3}"/>
    <dgm:cxn modelId="{1866064F-C411-40A4-8423-CC971B5D370A}" type="presOf" srcId="{89A87A1F-3CA4-4850-AEF3-AEB3E5174EAF}" destId="{BFF9A154-366B-423F-9BD7-001D78E47B06}" srcOrd="0" destOrd="0" presId="urn:microsoft.com/office/officeart/2005/8/layout/default"/>
    <dgm:cxn modelId="{0860C309-5024-467E-AA0C-439901CC088C}" type="presOf" srcId="{A69027E6-BA87-4C60-8C3E-D659834B8B42}" destId="{56D2AD19-0D57-4662-9F21-80827BDBD72D}" srcOrd="0" destOrd="0" presId="urn:microsoft.com/office/officeart/2005/8/layout/default"/>
    <dgm:cxn modelId="{6B9CDFBB-F886-4638-84A3-85928F199C0D}" srcId="{721F574E-E3AA-4F82-B01A-14407425CED9}" destId="{03BD974E-1ACC-4621-B015-FCACC958702B}" srcOrd="2" destOrd="0" parTransId="{478C8870-5391-4FB2-9DF1-EC609621FAF5}" sibTransId="{23550B9F-2B34-4A05-8B4A-F48CD00FFBFF}"/>
    <dgm:cxn modelId="{0B469AE4-37DA-4DF1-80B0-DE3138D0CCFB}" type="presOf" srcId="{9A8C06FD-AF7C-4582-A485-CF897CE2E7BA}" destId="{1F08CC42-0DA5-40F3-BC81-B70C148DDF66}" srcOrd="0" destOrd="1" presId="urn:microsoft.com/office/officeart/2005/8/layout/default"/>
    <dgm:cxn modelId="{2AC34266-1FBF-47BF-A0E5-D63BCCFDBD7E}" type="presOf" srcId="{03BD974E-1ACC-4621-B015-FCACC958702B}" destId="{902A7DCB-6B30-48C9-A9A9-4EB8EF85D8B5}" srcOrd="0" destOrd="0" presId="urn:microsoft.com/office/officeart/2005/8/layout/default"/>
    <dgm:cxn modelId="{CCE3120F-F4A1-414C-933D-2CAE834AE732}" type="presOf" srcId="{0FF477C8-80E6-49CE-BF16-31BDEE691F34}" destId="{0020CE84-05FF-4A67-B45B-DEC35D18FB85}" srcOrd="0" destOrd="0" presId="urn:microsoft.com/office/officeart/2005/8/layout/default"/>
    <dgm:cxn modelId="{353582F5-16EB-41F0-A3A5-56B8E268E4B5}" srcId="{721F574E-E3AA-4F82-B01A-14407425CED9}" destId="{6EE3700B-4E48-4450-84BD-644A27C4FCBB}" srcOrd="6" destOrd="0" parTransId="{81277792-8D6A-4F9C-B91B-8466BDC87062}" sibTransId="{22B05447-7812-428C-8B62-F4B7FC9B5B42}"/>
    <dgm:cxn modelId="{46352D7E-55DC-489E-A857-878FD4A65B82}" type="presOf" srcId="{A10A91CD-A839-4A02-81E4-F716E57758F3}" destId="{F5A89417-DBB8-47C8-BBA4-403C41A13DBB}" srcOrd="0" destOrd="0" presId="urn:microsoft.com/office/officeart/2005/8/layout/default"/>
    <dgm:cxn modelId="{BF8F74EC-CCAE-4AD3-9BB6-7A633CB3446D}" type="presParOf" srcId="{E9385381-047E-418F-8039-50880AA6AC2D}" destId="{69C4E7A4-162C-4153-AF1F-63D0FB2FEA99}" srcOrd="0" destOrd="0" presId="urn:microsoft.com/office/officeart/2005/8/layout/default"/>
    <dgm:cxn modelId="{0C84E49F-E1B3-4B73-9589-E35D9E3B7075}" type="presParOf" srcId="{E9385381-047E-418F-8039-50880AA6AC2D}" destId="{557BF428-6DFB-4BEC-80AA-8FCAFD68D0E7}" srcOrd="1" destOrd="0" presId="urn:microsoft.com/office/officeart/2005/8/layout/default"/>
    <dgm:cxn modelId="{ABA1871D-DB51-4EBF-A8AC-333863A8F2FD}" type="presParOf" srcId="{E9385381-047E-418F-8039-50880AA6AC2D}" destId="{0020CE84-05FF-4A67-B45B-DEC35D18FB85}" srcOrd="2" destOrd="0" presId="urn:microsoft.com/office/officeart/2005/8/layout/default"/>
    <dgm:cxn modelId="{E37B6DCC-A7EF-423C-9667-EDD267C664F6}" type="presParOf" srcId="{E9385381-047E-418F-8039-50880AA6AC2D}" destId="{EB489773-2670-4B72-9B92-1F5303F83950}" srcOrd="3" destOrd="0" presId="urn:microsoft.com/office/officeart/2005/8/layout/default"/>
    <dgm:cxn modelId="{73D2855C-25E3-45D6-B6C4-056B2AF91B40}" type="presParOf" srcId="{E9385381-047E-418F-8039-50880AA6AC2D}" destId="{902A7DCB-6B30-48C9-A9A9-4EB8EF85D8B5}" srcOrd="4" destOrd="0" presId="urn:microsoft.com/office/officeart/2005/8/layout/default"/>
    <dgm:cxn modelId="{0EC83329-5203-4CC1-981C-9C3A0147C4F7}" type="presParOf" srcId="{E9385381-047E-418F-8039-50880AA6AC2D}" destId="{8DA7D590-7F8F-41E0-8E27-AB87336D7160}" srcOrd="5" destOrd="0" presId="urn:microsoft.com/office/officeart/2005/8/layout/default"/>
    <dgm:cxn modelId="{1D3748A7-A7D2-4BBD-AA89-A3A43845FEB7}" type="presParOf" srcId="{E9385381-047E-418F-8039-50880AA6AC2D}" destId="{F5A89417-DBB8-47C8-BBA4-403C41A13DBB}" srcOrd="6" destOrd="0" presId="urn:microsoft.com/office/officeart/2005/8/layout/default"/>
    <dgm:cxn modelId="{67491CD6-BBD2-4CEA-ABC8-AA87316B840F}" type="presParOf" srcId="{E9385381-047E-418F-8039-50880AA6AC2D}" destId="{00D3CC08-139F-4411-B294-890566B7FBAF}" srcOrd="7" destOrd="0" presId="urn:microsoft.com/office/officeart/2005/8/layout/default"/>
    <dgm:cxn modelId="{22C5E32B-B8F4-476B-8EE4-F8CC57821E85}" type="presParOf" srcId="{E9385381-047E-418F-8039-50880AA6AC2D}" destId="{BFF9A154-366B-423F-9BD7-001D78E47B06}" srcOrd="8" destOrd="0" presId="urn:microsoft.com/office/officeart/2005/8/layout/default"/>
    <dgm:cxn modelId="{6C9ACAD2-EC7E-4F8D-8F50-5AC614991224}" type="presParOf" srcId="{E9385381-047E-418F-8039-50880AA6AC2D}" destId="{3402C79E-06D7-4F5A-81CE-C77FAF0E203A}" srcOrd="9" destOrd="0" presId="urn:microsoft.com/office/officeart/2005/8/layout/default"/>
    <dgm:cxn modelId="{759ED031-EF86-46C6-808D-BFB3766B94CC}" type="presParOf" srcId="{E9385381-047E-418F-8039-50880AA6AC2D}" destId="{56D2AD19-0D57-4662-9F21-80827BDBD72D}" srcOrd="10" destOrd="0" presId="urn:microsoft.com/office/officeart/2005/8/layout/default"/>
    <dgm:cxn modelId="{C53A5A12-A2CA-497B-8D8B-90253C205439}" type="presParOf" srcId="{E9385381-047E-418F-8039-50880AA6AC2D}" destId="{C4119D80-1EC3-4ECD-9BA3-1CAB1B210CEA}" srcOrd="11" destOrd="0" presId="urn:microsoft.com/office/officeart/2005/8/layout/default"/>
    <dgm:cxn modelId="{0AF8ADCB-98E7-41C2-9B85-FC509B1BE14C}" type="presParOf" srcId="{E9385381-047E-418F-8039-50880AA6AC2D}" destId="{1F08CC42-0DA5-40F3-BC81-B70C148DDF6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23EC57-667F-486A-A15A-4A532F36ECF9}" type="doc">
      <dgm:prSet loTypeId="urn:microsoft.com/office/officeart/2005/8/layout/vList3#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EBA323E0-52C1-4F75-8481-71663B0D29AC}">
      <dgm:prSet/>
      <dgm:spPr/>
      <dgm:t>
        <a:bodyPr/>
        <a:lstStyle/>
        <a:p>
          <a:pPr rtl="0"/>
          <a:r>
            <a:rPr lang="en-US" dirty="0"/>
            <a:t>это то, что в самом общем виде необходимо достичь по завершении исследования</a:t>
          </a:r>
          <a:r>
            <a:rPr lang="en-US" b="1" dirty="0"/>
            <a:t> </a:t>
          </a:r>
          <a:endParaRPr lang="ru-RU" b="1" dirty="0"/>
        </a:p>
      </dgm:t>
    </dgm:pt>
    <dgm:pt modelId="{2F40150E-BC93-4563-8951-9CC7F43F7FEF}" type="parTrans" cxnId="{84863A64-B03E-49ED-AF12-6C0F1899EB3E}">
      <dgm:prSet/>
      <dgm:spPr/>
      <dgm:t>
        <a:bodyPr/>
        <a:lstStyle/>
        <a:p>
          <a:endParaRPr lang="ru-RU"/>
        </a:p>
      </dgm:t>
    </dgm:pt>
    <dgm:pt modelId="{552B6E41-AFC5-4603-A28D-2DA21F322423}" type="sibTrans" cxnId="{84863A64-B03E-49ED-AF12-6C0F1899EB3E}">
      <dgm:prSet/>
      <dgm:spPr/>
      <dgm:t>
        <a:bodyPr/>
        <a:lstStyle/>
        <a:p>
          <a:endParaRPr lang="ru-RU"/>
        </a:p>
      </dgm:t>
    </dgm:pt>
    <dgm:pt modelId="{4322ECF7-851A-434F-9ECF-E3DBCA4575C1}">
      <dgm:prSet/>
      <dgm:spPr/>
      <dgm:t>
        <a:bodyPr/>
        <a:lstStyle/>
        <a:p>
          <a:pPr rtl="0"/>
          <a:r>
            <a:rPr lang="ru-RU" dirty="0"/>
            <a:t>это решение  поставленной проблемы</a:t>
          </a:r>
        </a:p>
      </dgm:t>
    </dgm:pt>
    <dgm:pt modelId="{322C47B3-B32F-408C-A40C-409C0F08F283}" type="parTrans" cxnId="{6C588514-4DFB-4FE1-9C1A-2C1B67FE79B3}">
      <dgm:prSet/>
      <dgm:spPr/>
      <dgm:t>
        <a:bodyPr/>
        <a:lstStyle/>
        <a:p>
          <a:endParaRPr lang="ru-RU"/>
        </a:p>
      </dgm:t>
    </dgm:pt>
    <dgm:pt modelId="{539179DC-27E0-44A1-BDA8-812FFF41F24D}" type="sibTrans" cxnId="{6C588514-4DFB-4FE1-9C1A-2C1B67FE79B3}">
      <dgm:prSet/>
      <dgm:spPr/>
      <dgm:t>
        <a:bodyPr/>
        <a:lstStyle/>
        <a:p>
          <a:endParaRPr lang="ru-RU"/>
        </a:p>
      </dgm:t>
    </dgm:pt>
    <dgm:pt modelId="{CC7F2932-EEF9-432C-A766-84B022F47206}">
      <dgm:prSet/>
      <dgm:spPr/>
      <dgm:t>
        <a:bodyPr/>
        <a:lstStyle/>
        <a:p>
          <a:pPr rtl="0"/>
          <a:r>
            <a:rPr lang="ru-RU" dirty="0"/>
            <a:t>отвечает на вопрос «Чего нужно достигнуть?»</a:t>
          </a:r>
        </a:p>
      </dgm:t>
    </dgm:pt>
    <dgm:pt modelId="{C474C549-5016-4DFA-BD5B-E0894E2998F6}" type="parTrans" cxnId="{E76C0690-EC50-4B01-B157-C648A8AF45AC}">
      <dgm:prSet/>
      <dgm:spPr/>
      <dgm:t>
        <a:bodyPr/>
        <a:lstStyle/>
        <a:p>
          <a:endParaRPr lang="ru-RU"/>
        </a:p>
      </dgm:t>
    </dgm:pt>
    <dgm:pt modelId="{5AF74E29-9130-436E-9CF8-B7886477C3F4}" type="sibTrans" cxnId="{E76C0690-EC50-4B01-B157-C648A8AF45AC}">
      <dgm:prSet/>
      <dgm:spPr/>
      <dgm:t>
        <a:bodyPr/>
        <a:lstStyle/>
        <a:p>
          <a:endParaRPr lang="ru-RU"/>
        </a:p>
      </dgm:t>
    </dgm:pt>
    <dgm:pt modelId="{646841B0-401A-4161-A74F-82556182636E}">
      <dgm:prSet/>
      <dgm:spPr/>
      <dgm:t>
        <a:bodyPr/>
        <a:lstStyle/>
        <a:p>
          <a:pPr rtl="0"/>
          <a:r>
            <a:rPr lang="ru-RU" dirty="0"/>
            <a:t>образ желаемого будущего</a:t>
          </a:r>
        </a:p>
      </dgm:t>
    </dgm:pt>
    <dgm:pt modelId="{21459C96-BABC-4651-AC84-64E2B60632EC}" type="parTrans" cxnId="{1646E5CD-E419-458F-9EBC-45B1C37C9E2B}">
      <dgm:prSet/>
      <dgm:spPr/>
      <dgm:t>
        <a:bodyPr/>
        <a:lstStyle/>
        <a:p>
          <a:endParaRPr lang="ru-RU"/>
        </a:p>
      </dgm:t>
    </dgm:pt>
    <dgm:pt modelId="{3AA94392-438B-40D6-B872-C3A254319650}" type="sibTrans" cxnId="{1646E5CD-E419-458F-9EBC-45B1C37C9E2B}">
      <dgm:prSet/>
      <dgm:spPr/>
      <dgm:t>
        <a:bodyPr/>
        <a:lstStyle/>
        <a:p>
          <a:endParaRPr lang="ru-RU"/>
        </a:p>
      </dgm:t>
    </dgm:pt>
    <dgm:pt modelId="{1D7E2BBF-E05F-4ACE-BA46-9C148831CD13}" type="pres">
      <dgm:prSet presAssocID="{5E23EC57-667F-486A-A15A-4A532F36EC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F123BB-5973-4A56-ACF1-B5F8160BD784}" type="pres">
      <dgm:prSet presAssocID="{EBA323E0-52C1-4F75-8481-71663B0D29AC}" presName="composite" presStyleCnt="0"/>
      <dgm:spPr/>
    </dgm:pt>
    <dgm:pt modelId="{596B57AF-E7E3-42D5-A91A-56D97F214A4A}" type="pres">
      <dgm:prSet presAssocID="{EBA323E0-52C1-4F75-8481-71663B0D29AC}" presName="imgShp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A9ED7647-6387-44E2-9BFC-6B04627975EF}" type="pres">
      <dgm:prSet presAssocID="{EBA323E0-52C1-4F75-8481-71663B0D29A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5D1F7-5427-499E-AFCD-F10409E41064}" type="pres">
      <dgm:prSet presAssocID="{552B6E41-AFC5-4603-A28D-2DA21F322423}" presName="spacing" presStyleCnt="0"/>
      <dgm:spPr/>
    </dgm:pt>
    <dgm:pt modelId="{B6341A80-D470-417E-AE78-A1C315036463}" type="pres">
      <dgm:prSet presAssocID="{4322ECF7-851A-434F-9ECF-E3DBCA4575C1}" presName="composite" presStyleCnt="0"/>
      <dgm:spPr/>
    </dgm:pt>
    <dgm:pt modelId="{A8716765-21F3-48E2-9CD7-953575282365}" type="pres">
      <dgm:prSet presAssocID="{4322ECF7-851A-434F-9ECF-E3DBCA4575C1}" presName="imgShp" presStyleLbl="fgImgPlace1" presStyleIdx="1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0B7F775-1C53-4AE3-B0C6-82EB5074CB15}" type="pres">
      <dgm:prSet presAssocID="{4322ECF7-851A-434F-9ECF-E3DBCA4575C1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E5A2A-CAE3-4FC0-A60C-3FDFFA2EC069}" type="pres">
      <dgm:prSet presAssocID="{539179DC-27E0-44A1-BDA8-812FFF41F24D}" presName="spacing" presStyleCnt="0"/>
      <dgm:spPr/>
    </dgm:pt>
    <dgm:pt modelId="{A95B8671-F3BC-417A-B0D8-ACD505103C01}" type="pres">
      <dgm:prSet presAssocID="{CC7F2932-EEF9-432C-A766-84B022F47206}" presName="composite" presStyleCnt="0"/>
      <dgm:spPr/>
    </dgm:pt>
    <dgm:pt modelId="{72075689-42C3-4BEC-BEFD-90AE2A87AE88}" type="pres">
      <dgm:prSet presAssocID="{CC7F2932-EEF9-432C-A766-84B022F47206}" presName="imgShp" presStyleLbl="fgImgPlace1" presStyleIdx="2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8B741138-2C59-41E1-8551-11F08954E168}" type="pres">
      <dgm:prSet presAssocID="{CC7F2932-EEF9-432C-A766-84B022F4720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50612-A319-4AAC-9158-42407F3366D5}" type="pres">
      <dgm:prSet presAssocID="{5AF74E29-9130-436E-9CF8-B7886477C3F4}" presName="spacing" presStyleCnt="0"/>
      <dgm:spPr/>
    </dgm:pt>
    <dgm:pt modelId="{675D80E7-B0D2-4AEE-9793-200E6B4EB4E2}" type="pres">
      <dgm:prSet presAssocID="{646841B0-401A-4161-A74F-82556182636E}" presName="composite" presStyleCnt="0"/>
      <dgm:spPr/>
    </dgm:pt>
    <dgm:pt modelId="{203C9126-3AE8-4C70-B013-8FAEB0551C24}" type="pres">
      <dgm:prSet presAssocID="{646841B0-401A-4161-A74F-82556182636E}" presName="imgShp" presStyleLbl="fgImgPlace1" presStyleIdx="3" presStyleCnt="4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DF700BC4-478C-4E04-A9A7-12E752F2EE8D}" type="pres">
      <dgm:prSet presAssocID="{646841B0-401A-4161-A74F-82556182636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63A64-B03E-49ED-AF12-6C0F1899EB3E}" srcId="{5E23EC57-667F-486A-A15A-4A532F36ECF9}" destId="{EBA323E0-52C1-4F75-8481-71663B0D29AC}" srcOrd="0" destOrd="0" parTransId="{2F40150E-BC93-4563-8951-9CC7F43F7FEF}" sibTransId="{552B6E41-AFC5-4603-A28D-2DA21F322423}"/>
    <dgm:cxn modelId="{1646E5CD-E419-458F-9EBC-45B1C37C9E2B}" srcId="{5E23EC57-667F-486A-A15A-4A532F36ECF9}" destId="{646841B0-401A-4161-A74F-82556182636E}" srcOrd="3" destOrd="0" parTransId="{21459C96-BABC-4651-AC84-64E2B60632EC}" sibTransId="{3AA94392-438B-40D6-B872-C3A254319650}"/>
    <dgm:cxn modelId="{E76C0690-EC50-4B01-B157-C648A8AF45AC}" srcId="{5E23EC57-667F-486A-A15A-4A532F36ECF9}" destId="{CC7F2932-EEF9-432C-A766-84B022F47206}" srcOrd="2" destOrd="0" parTransId="{C474C549-5016-4DFA-BD5B-E0894E2998F6}" sibTransId="{5AF74E29-9130-436E-9CF8-B7886477C3F4}"/>
    <dgm:cxn modelId="{5FA33A02-2BBB-4E64-B2CB-F361D9AE5457}" type="presOf" srcId="{4322ECF7-851A-434F-9ECF-E3DBCA4575C1}" destId="{70B7F775-1C53-4AE3-B0C6-82EB5074CB15}" srcOrd="0" destOrd="0" presId="urn:microsoft.com/office/officeart/2005/8/layout/vList3#1"/>
    <dgm:cxn modelId="{41467C60-37DB-4AFB-A40C-C002F9221893}" type="presOf" srcId="{EBA323E0-52C1-4F75-8481-71663B0D29AC}" destId="{A9ED7647-6387-44E2-9BFC-6B04627975EF}" srcOrd="0" destOrd="0" presId="urn:microsoft.com/office/officeart/2005/8/layout/vList3#1"/>
    <dgm:cxn modelId="{6C588514-4DFB-4FE1-9C1A-2C1B67FE79B3}" srcId="{5E23EC57-667F-486A-A15A-4A532F36ECF9}" destId="{4322ECF7-851A-434F-9ECF-E3DBCA4575C1}" srcOrd="1" destOrd="0" parTransId="{322C47B3-B32F-408C-A40C-409C0F08F283}" sibTransId="{539179DC-27E0-44A1-BDA8-812FFF41F24D}"/>
    <dgm:cxn modelId="{17C6828F-0794-4BA2-BB0E-67932520BD79}" type="presOf" srcId="{CC7F2932-EEF9-432C-A766-84B022F47206}" destId="{8B741138-2C59-41E1-8551-11F08954E168}" srcOrd="0" destOrd="0" presId="urn:microsoft.com/office/officeart/2005/8/layout/vList3#1"/>
    <dgm:cxn modelId="{DFD8F062-AC4B-4B08-842B-027CB57DB235}" type="presOf" srcId="{5E23EC57-667F-486A-A15A-4A532F36ECF9}" destId="{1D7E2BBF-E05F-4ACE-BA46-9C148831CD13}" srcOrd="0" destOrd="0" presId="urn:microsoft.com/office/officeart/2005/8/layout/vList3#1"/>
    <dgm:cxn modelId="{3CA8B25A-0288-4C0B-8E04-8DE322CAEA48}" type="presOf" srcId="{646841B0-401A-4161-A74F-82556182636E}" destId="{DF700BC4-478C-4E04-A9A7-12E752F2EE8D}" srcOrd="0" destOrd="0" presId="urn:microsoft.com/office/officeart/2005/8/layout/vList3#1"/>
    <dgm:cxn modelId="{BD54C3A6-A139-4F5C-A732-945EF514973F}" type="presParOf" srcId="{1D7E2BBF-E05F-4ACE-BA46-9C148831CD13}" destId="{8DF123BB-5973-4A56-ACF1-B5F8160BD784}" srcOrd="0" destOrd="0" presId="urn:microsoft.com/office/officeart/2005/8/layout/vList3#1"/>
    <dgm:cxn modelId="{4799D7ED-436D-4775-9416-B1AB2B81A39A}" type="presParOf" srcId="{8DF123BB-5973-4A56-ACF1-B5F8160BD784}" destId="{596B57AF-E7E3-42D5-A91A-56D97F214A4A}" srcOrd="0" destOrd="0" presId="urn:microsoft.com/office/officeart/2005/8/layout/vList3#1"/>
    <dgm:cxn modelId="{3D3167E7-1D3F-4EE0-A511-18502962C2C0}" type="presParOf" srcId="{8DF123BB-5973-4A56-ACF1-B5F8160BD784}" destId="{A9ED7647-6387-44E2-9BFC-6B04627975EF}" srcOrd="1" destOrd="0" presId="urn:microsoft.com/office/officeart/2005/8/layout/vList3#1"/>
    <dgm:cxn modelId="{65F777DA-0077-42D6-9FF7-B201156FC17D}" type="presParOf" srcId="{1D7E2BBF-E05F-4ACE-BA46-9C148831CD13}" destId="{A905D1F7-5427-499E-AFCD-F10409E41064}" srcOrd="1" destOrd="0" presId="urn:microsoft.com/office/officeart/2005/8/layout/vList3#1"/>
    <dgm:cxn modelId="{26B9D558-14D3-45A6-853D-711C3A3473D2}" type="presParOf" srcId="{1D7E2BBF-E05F-4ACE-BA46-9C148831CD13}" destId="{B6341A80-D470-417E-AE78-A1C315036463}" srcOrd="2" destOrd="0" presId="urn:microsoft.com/office/officeart/2005/8/layout/vList3#1"/>
    <dgm:cxn modelId="{9907042B-7F1D-40CC-860F-06397AA838B7}" type="presParOf" srcId="{B6341A80-D470-417E-AE78-A1C315036463}" destId="{A8716765-21F3-48E2-9CD7-953575282365}" srcOrd="0" destOrd="0" presId="urn:microsoft.com/office/officeart/2005/8/layout/vList3#1"/>
    <dgm:cxn modelId="{EDE99F13-082B-40F2-BA56-CA590C428D98}" type="presParOf" srcId="{B6341A80-D470-417E-AE78-A1C315036463}" destId="{70B7F775-1C53-4AE3-B0C6-82EB5074CB15}" srcOrd="1" destOrd="0" presId="urn:microsoft.com/office/officeart/2005/8/layout/vList3#1"/>
    <dgm:cxn modelId="{672730DF-692B-42BF-BEAA-C39906F97459}" type="presParOf" srcId="{1D7E2BBF-E05F-4ACE-BA46-9C148831CD13}" destId="{71BE5A2A-CAE3-4FC0-A60C-3FDFFA2EC069}" srcOrd="3" destOrd="0" presId="urn:microsoft.com/office/officeart/2005/8/layout/vList3#1"/>
    <dgm:cxn modelId="{CCDE4EC4-D22B-4999-BDF1-83EF03A7BEE4}" type="presParOf" srcId="{1D7E2BBF-E05F-4ACE-BA46-9C148831CD13}" destId="{A95B8671-F3BC-417A-B0D8-ACD505103C01}" srcOrd="4" destOrd="0" presId="urn:microsoft.com/office/officeart/2005/8/layout/vList3#1"/>
    <dgm:cxn modelId="{DF3B98ED-79F9-43E4-A60A-57B2FA383B29}" type="presParOf" srcId="{A95B8671-F3BC-417A-B0D8-ACD505103C01}" destId="{72075689-42C3-4BEC-BEFD-90AE2A87AE88}" srcOrd="0" destOrd="0" presId="urn:microsoft.com/office/officeart/2005/8/layout/vList3#1"/>
    <dgm:cxn modelId="{97679606-592A-4828-95CC-EE85A135F97D}" type="presParOf" srcId="{A95B8671-F3BC-417A-B0D8-ACD505103C01}" destId="{8B741138-2C59-41E1-8551-11F08954E168}" srcOrd="1" destOrd="0" presId="urn:microsoft.com/office/officeart/2005/8/layout/vList3#1"/>
    <dgm:cxn modelId="{5E685D80-56FB-4353-895A-B748D1420961}" type="presParOf" srcId="{1D7E2BBF-E05F-4ACE-BA46-9C148831CD13}" destId="{1B150612-A319-4AAC-9158-42407F3366D5}" srcOrd="5" destOrd="0" presId="urn:microsoft.com/office/officeart/2005/8/layout/vList3#1"/>
    <dgm:cxn modelId="{126E490C-F4C0-4507-A3E3-8C2C84CE1C73}" type="presParOf" srcId="{1D7E2BBF-E05F-4ACE-BA46-9C148831CD13}" destId="{675D80E7-B0D2-4AEE-9793-200E6B4EB4E2}" srcOrd="6" destOrd="0" presId="urn:microsoft.com/office/officeart/2005/8/layout/vList3#1"/>
    <dgm:cxn modelId="{AB786C14-3204-41A6-9DDF-DCFB46802D31}" type="presParOf" srcId="{675D80E7-B0D2-4AEE-9793-200E6B4EB4E2}" destId="{203C9126-3AE8-4C70-B013-8FAEB0551C24}" srcOrd="0" destOrd="0" presId="urn:microsoft.com/office/officeart/2005/8/layout/vList3#1"/>
    <dgm:cxn modelId="{760BCCC0-77CE-4428-9B99-B650E8CC6904}" type="presParOf" srcId="{675D80E7-B0D2-4AEE-9793-200E6B4EB4E2}" destId="{DF700BC4-478C-4E04-A9A7-12E752F2EE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260F5-027F-48ED-AD97-8AD1D92318F5}">
      <dsp:nvSpPr>
        <dsp:cNvPr id="0" name=""/>
        <dsp:cNvSpPr/>
      </dsp:nvSpPr>
      <dsp:spPr>
        <a:xfrm>
          <a:off x="378482" y="69700"/>
          <a:ext cx="4511180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ЦЕЛИ И ЗАДАЧИ </a:t>
          </a:r>
          <a:r>
            <a:rPr lang="ru-RU" sz="2400" kern="1200" dirty="0"/>
            <a:t>исследовательской деятельности учащихся определяются </a:t>
          </a:r>
          <a:r>
            <a:rPr lang="ru-RU" sz="2400" b="1" kern="1200" dirty="0"/>
            <a:t>ЛИЧНОСТНЫМИ МОТИВАМИ.</a:t>
          </a:r>
          <a:endParaRPr lang="en-US" sz="2400" kern="1200" dirty="0"/>
        </a:p>
      </dsp:txBody>
      <dsp:txXfrm>
        <a:off x="378482" y="69700"/>
        <a:ext cx="4511180" cy="2005563"/>
      </dsp:txXfrm>
    </dsp:sp>
    <dsp:sp modelId="{76BE50B6-D6C9-4102-B6C7-C3F6C6522D23}">
      <dsp:nvSpPr>
        <dsp:cNvPr id="0" name=""/>
        <dsp:cNvSpPr/>
      </dsp:nvSpPr>
      <dsp:spPr>
        <a:xfrm>
          <a:off x="5309560" y="2975"/>
          <a:ext cx="4741920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НАЧАЛОМ РАБОТЫ </a:t>
          </a:r>
          <a:r>
            <a:rPr lang="ru-RU" sz="2400" kern="1200" dirty="0"/>
            <a:t>над проектом, побудительным стимулом к деятельности является наличие ПРОБЛЕМЫ. </a:t>
          </a:r>
          <a:endParaRPr lang="en-US" sz="2400" kern="1200" dirty="0"/>
        </a:p>
      </dsp:txBody>
      <dsp:txXfrm>
        <a:off x="5309560" y="2975"/>
        <a:ext cx="4741920" cy="2005563"/>
      </dsp:txXfrm>
    </dsp:sp>
    <dsp:sp modelId="{E7BD2F4F-6AC0-4F2B-B486-89F7979D9D2D}">
      <dsp:nvSpPr>
        <dsp:cNvPr id="0" name=""/>
        <dsp:cNvSpPr/>
      </dsp:nvSpPr>
      <dsp:spPr>
        <a:xfrm>
          <a:off x="364376" y="2342799"/>
          <a:ext cx="4652238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Причем только  </a:t>
          </a:r>
          <a:r>
            <a:rPr lang="ru-RU" sz="2400" b="1" kern="1200" dirty="0"/>
            <a:t>ПРОБЛЕМА,</a:t>
          </a:r>
          <a:r>
            <a:rPr lang="ru-RU" sz="2400" kern="1200" dirty="0"/>
            <a:t> имеющая </a:t>
          </a:r>
          <a:r>
            <a:rPr lang="ru-RU" sz="2400" b="1" kern="1200" dirty="0"/>
            <a:t>ЛИЧНОСТНУЮ ОКРАСКУ, </a:t>
          </a:r>
          <a:r>
            <a:rPr lang="ru-RU" sz="2400" kern="1200" dirty="0"/>
            <a:t>вызывающая интерес, вспышку любопытства заставляет человека действовать. </a:t>
          </a:r>
          <a:endParaRPr lang="en-US" sz="2400" kern="1200" dirty="0"/>
        </a:p>
      </dsp:txBody>
      <dsp:txXfrm>
        <a:off x="364376" y="2342799"/>
        <a:ext cx="4652238" cy="2005563"/>
      </dsp:txXfrm>
    </dsp:sp>
    <dsp:sp modelId="{683A1B73-8D94-43C2-9172-1A5724E83797}">
      <dsp:nvSpPr>
        <dsp:cNvPr id="0" name=""/>
        <dsp:cNvSpPr/>
      </dsp:nvSpPr>
      <dsp:spPr>
        <a:xfrm>
          <a:off x="5350874" y="2342799"/>
          <a:ext cx="4800348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Однако при этом  </a:t>
          </a:r>
          <a:r>
            <a:rPr lang="ru-RU" sz="2400" b="1" kern="1200" dirty="0"/>
            <a:t>ПРОБЛЕМА ДОЛЖНА БЫТЬ АКТУАЛЬНОЙ </a:t>
          </a:r>
          <a:r>
            <a:rPr lang="ru-RU" sz="2400" kern="1200" dirty="0"/>
            <a:t>не только для автора, но и для общества.</a:t>
          </a:r>
          <a:endParaRPr lang="en-US" sz="2400" kern="1200" dirty="0"/>
        </a:p>
      </dsp:txBody>
      <dsp:txXfrm>
        <a:off x="5350874" y="2342799"/>
        <a:ext cx="4800348" cy="20055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53A2D-02DC-4B31-8B6B-511C75CE2323}">
      <dsp:nvSpPr>
        <dsp:cNvPr id="0" name=""/>
        <dsp:cNvSpPr/>
      </dsp:nvSpPr>
      <dsp:spPr>
        <a:xfrm>
          <a:off x="0" y="167322"/>
          <a:ext cx="8229600" cy="1409118"/>
        </a:xfrm>
        <a:prstGeom prst="roundRect">
          <a:avLst/>
        </a:prstGeom>
        <a:solidFill>
          <a:srgbClr val="33CC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Цель указывает на исследование выбранного предмета </a:t>
          </a:r>
          <a:endParaRPr lang="ru-RU" sz="2400" b="1" kern="1200" dirty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(изучение, наблюдение предмета исследования)</a:t>
          </a:r>
          <a:endParaRPr lang="ru-RU" sz="2400" kern="1200" dirty="0"/>
        </a:p>
      </dsp:txBody>
      <dsp:txXfrm>
        <a:off x="68787" y="236109"/>
        <a:ext cx="8092026" cy="1271544"/>
      </dsp:txXfrm>
    </dsp:sp>
    <dsp:sp modelId="{F2764F9B-20FE-4DDC-96DF-B9A668F52AE0}">
      <dsp:nvSpPr>
        <dsp:cNvPr id="0" name=""/>
        <dsp:cNvSpPr/>
      </dsp:nvSpPr>
      <dsp:spPr>
        <a:xfrm>
          <a:off x="0" y="1681948"/>
          <a:ext cx="8229600" cy="1409118"/>
        </a:xfrm>
        <a:prstGeom prst="roundRect">
          <a:avLst/>
        </a:prstGeom>
        <a:solidFill>
          <a:srgbClr val="00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Цель должна быть конкретна  и ясно сформулирована </a:t>
          </a:r>
          <a:endParaRPr lang="ru-RU" sz="2400" b="1" kern="1200" dirty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(без лишних, эмоционально-окрашенных </a:t>
          </a:r>
          <a:r>
            <a:rPr lang="en-US" sz="2400" b="1" kern="1200" dirty="0" err="1"/>
            <a:t>слов</a:t>
          </a:r>
          <a:r>
            <a:rPr lang="en-US" sz="2400" b="1" kern="1200" dirty="0"/>
            <a:t>)</a:t>
          </a:r>
          <a:endParaRPr lang="ru-RU" sz="2400" kern="1200" dirty="0"/>
        </a:p>
      </dsp:txBody>
      <dsp:txXfrm>
        <a:off x="68787" y="1750735"/>
        <a:ext cx="8092026" cy="1271544"/>
      </dsp:txXfrm>
    </dsp:sp>
    <dsp:sp modelId="{4B268212-E8AF-4B40-8BC4-B07807801E19}">
      <dsp:nvSpPr>
        <dsp:cNvPr id="0" name=""/>
        <dsp:cNvSpPr/>
      </dsp:nvSpPr>
      <dsp:spPr>
        <a:xfrm>
          <a:off x="0" y="3162881"/>
          <a:ext cx="8229600" cy="1409118"/>
        </a:xfrm>
        <a:prstGeom prst="roundRect">
          <a:avLst/>
        </a:prstGeom>
        <a:solidFill>
          <a:srgbClr val="00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Цель должна быть достижима учащимся (цель должна соответствовать его уровню развития познавательных  действий или выводить его на новый уровень освоения методов исследования выбранного объекта и предмета) </a:t>
          </a:r>
          <a:endParaRPr lang="ru-RU" sz="2000" kern="1200" dirty="0"/>
        </a:p>
      </dsp:txBody>
      <dsp:txXfrm>
        <a:off x="68787" y="3231668"/>
        <a:ext cx="8092026" cy="12715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860C7-DDC8-4473-BCB6-9DC1B26522C1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умение планировать рабочее время с учётом ближних и дальних перспектив, с учётом важности задач;</a:t>
          </a:r>
          <a:endParaRPr lang="en-US" sz="2300" kern="1200"/>
        </a:p>
      </dsp:txBody>
      <dsp:txXfrm>
        <a:off x="821" y="1776404"/>
        <a:ext cx="3327201" cy="2395585"/>
      </dsp:txXfrm>
    </dsp:sp>
    <dsp:sp modelId="{A78D9EA9-BA57-4341-8877-660D610CD1DB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01</a:t>
          </a:r>
        </a:p>
      </dsp:txBody>
      <dsp:txXfrm>
        <a:off x="821" y="179348"/>
        <a:ext cx="3327201" cy="1597056"/>
      </dsp:txXfrm>
    </dsp:sp>
    <dsp:sp modelId="{40CCBDB1-B70F-4B1A-880F-30CF333BBAB5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способность к выявлению оптимальных путей в решении задач;</a:t>
          </a:r>
          <a:endParaRPr lang="en-US" sz="2300" kern="1200"/>
        </a:p>
      </dsp:txBody>
      <dsp:txXfrm>
        <a:off x="3594199" y="1776404"/>
        <a:ext cx="3327201" cy="2395585"/>
      </dsp:txXfrm>
    </dsp:sp>
    <dsp:sp modelId="{4FD3B704-1CCE-40DA-8ED4-E75721E208EB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59853BA0-0BD2-421B-B4E1-D3BCE23227DA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умение правильно устанавливать цели и достигать их.</a:t>
          </a:r>
          <a:endParaRPr lang="en-US" sz="2300" kern="1200"/>
        </a:p>
      </dsp:txBody>
      <dsp:txXfrm>
        <a:off x="7187576" y="1776404"/>
        <a:ext cx="3327201" cy="2395585"/>
      </dsp:txXfrm>
    </dsp:sp>
    <dsp:sp modelId="{95C2B6CE-3A41-4B45-AE92-5C05988FE345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6B364-DED1-4C3A-949B-9EBE8F3F991C}">
      <dsp:nvSpPr>
        <dsp:cNvPr id="0" name=""/>
        <dsp:cNvSpPr/>
      </dsp:nvSpPr>
      <dsp:spPr>
        <a:xfrm rot="10800000">
          <a:off x="2046036" y="2660"/>
          <a:ext cx="6992874" cy="113869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213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</a:rPr>
            <a:t>Относится к  регулятивным и познавательным УУД</a:t>
          </a:r>
        </a:p>
      </dsp:txBody>
      <dsp:txXfrm rot="10800000">
        <a:off x="2330709" y="2660"/>
        <a:ext cx="6708201" cy="1138693"/>
      </dsp:txXfrm>
    </dsp:sp>
    <dsp:sp modelId="{B60ED112-D9E5-499C-98A5-EC81F81EF0B6}">
      <dsp:nvSpPr>
        <dsp:cNvPr id="0" name=""/>
        <dsp:cNvSpPr/>
      </dsp:nvSpPr>
      <dsp:spPr>
        <a:xfrm>
          <a:off x="1476689" y="2660"/>
          <a:ext cx="1138693" cy="11386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1E337-EC96-4CED-A7F8-53AD42767700}">
      <dsp:nvSpPr>
        <dsp:cNvPr id="0" name=""/>
        <dsp:cNvSpPr/>
      </dsp:nvSpPr>
      <dsp:spPr>
        <a:xfrm rot="10800000">
          <a:off x="515127" y="1471140"/>
          <a:ext cx="9485344" cy="113869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2132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Эталоны  образцов  формулирования цели(речевых высказываний) задает учитель или руководитель исследования  в совмсестно-творческом взаимодействии</a:t>
          </a:r>
        </a:p>
      </dsp:txBody>
      <dsp:txXfrm rot="10800000">
        <a:off x="799800" y="1471140"/>
        <a:ext cx="9200671" cy="1138693"/>
      </dsp:txXfrm>
    </dsp:sp>
    <dsp:sp modelId="{13364F6D-4F30-4C19-BF8A-BF319136680D}">
      <dsp:nvSpPr>
        <dsp:cNvPr id="0" name=""/>
        <dsp:cNvSpPr/>
      </dsp:nvSpPr>
      <dsp:spPr>
        <a:xfrm>
          <a:off x="0" y="1471140"/>
          <a:ext cx="1138693" cy="11386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24922F-1705-41D0-8BCA-34A2056C1BFC}">
      <dsp:nvSpPr>
        <dsp:cNvPr id="0" name=""/>
        <dsp:cNvSpPr/>
      </dsp:nvSpPr>
      <dsp:spPr>
        <a:xfrm rot="10800000">
          <a:off x="2046036" y="2939619"/>
          <a:ext cx="6992874" cy="1138693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2132" tIns="91440" rIns="170688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Умение формулировать цель требует умения отличать главное от второстепенного в проблеме и выделять его, как цель.</a:t>
          </a:r>
        </a:p>
      </dsp:txBody>
      <dsp:txXfrm rot="10800000">
        <a:off x="2330709" y="2939619"/>
        <a:ext cx="6708201" cy="1138693"/>
      </dsp:txXfrm>
    </dsp:sp>
    <dsp:sp modelId="{9249D4A0-3577-43CC-A47B-F479989B776B}">
      <dsp:nvSpPr>
        <dsp:cNvPr id="0" name=""/>
        <dsp:cNvSpPr/>
      </dsp:nvSpPr>
      <dsp:spPr>
        <a:xfrm>
          <a:off x="1476689" y="2939619"/>
          <a:ext cx="1138693" cy="113869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3F9BF-B47F-483C-B063-47530F3E4EA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2797FE-36EE-4F41-AED0-053DB9400817}">
      <dsp:nvSpPr>
        <dsp:cNvPr id="0" name=""/>
        <dsp:cNvSpPr/>
      </dsp:nvSpPr>
      <dsp:spPr>
        <a:xfrm>
          <a:off x="0" y="0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человек, который сам ставит цель своей деятельности</a:t>
          </a:r>
        </a:p>
      </dsp:txBody>
      <dsp:txXfrm>
        <a:off x="0" y="0"/>
        <a:ext cx="6269038" cy="2786062"/>
      </dsp:txXfrm>
    </dsp:sp>
    <dsp:sp modelId="{2E39A28E-5269-460F-A7A0-28AE2DF550CF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2AC31-0DAC-4F95-A8EF-02B0A9D6BE15}">
      <dsp:nvSpPr>
        <dsp:cNvPr id="0" name=""/>
        <dsp:cNvSpPr/>
      </dsp:nvSpPr>
      <dsp:spPr>
        <a:xfrm>
          <a:off x="0" y="2786062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/>
            <a:t>является автором своего исследования</a:t>
          </a:r>
        </a:p>
      </dsp:txBody>
      <dsp:txXfrm>
        <a:off x="0" y="2786062"/>
        <a:ext cx="6269038" cy="2786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A8FE0-76F4-4DC1-B609-CFFD9EBA3B40}">
      <dsp:nvSpPr>
        <dsp:cNvPr id="0" name=""/>
        <dsp:cNvSpPr/>
      </dsp:nvSpPr>
      <dsp:spPr>
        <a:xfrm>
          <a:off x="0" y="47169"/>
          <a:ext cx="10515600" cy="171054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 противостоит познающему субъекту в познавательной деятельности</a:t>
          </a:r>
          <a:endParaRPr lang="ru-RU" sz="4300" kern="1200" dirty="0"/>
        </a:p>
      </dsp:txBody>
      <dsp:txXfrm>
        <a:off x="83502" y="130671"/>
        <a:ext cx="10348596" cy="1543536"/>
      </dsp:txXfrm>
    </dsp:sp>
    <dsp:sp modelId="{62C9EC99-68D4-4894-8D56-DDCC363704B4}">
      <dsp:nvSpPr>
        <dsp:cNvPr id="0" name=""/>
        <dsp:cNvSpPr/>
      </dsp:nvSpPr>
      <dsp:spPr>
        <a:xfrm>
          <a:off x="0" y="1881549"/>
          <a:ext cx="10515600" cy="1710540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402493"/>
                <a:satOff val="-9802"/>
                <a:lumOff val="4289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shade val="50000"/>
                <a:hueOff val="402493"/>
                <a:satOff val="-9802"/>
                <a:lumOff val="4289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shade val="50000"/>
                <a:hueOff val="402493"/>
                <a:satOff val="-9802"/>
                <a:lumOff val="4289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/>
            <a:t> это та окружающая действительность,  с которой  исследователь имеет дело</a:t>
          </a:r>
          <a:endParaRPr lang="ru-RU" sz="4300" kern="1200" dirty="0"/>
        </a:p>
      </dsp:txBody>
      <dsp:txXfrm>
        <a:off x="83502" y="1965051"/>
        <a:ext cx="10348596" cy="1543536"/>
      </dsp:txXfrm>
    </dsp:sp>
    <dsp:sp modelId="{6CCEC6C4-2F5D-42BB-B90B-4651B21F4E2F}">
      <dsp:nvSpPr>
        <dsp:cNvPr id="0" name=""/>
        <dsp:cNvSpPr/>
      </dsp:nvSpPr>
      <dsp:spPr>
        <a:xfrm>
          <a:off x="0" y="3592089"/>
          <a:ext cx="105156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4610" rIns="305816" bIns="54610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3400" kern="1200" dirty="0"/>
        </a:p>
      </dsp:txBody>
      <dsp:txXfrm>
        <a:off x="0" y="3592089"/>
        <a:ext cx="10515600" cy="7120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8EB8B-D265-4EFD-8D1F-04A346A57BBA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35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это та сторона, тот аспект, та точка зрения, с которой исследователь познает целостный объект, выделяя главные, наиболее существенные признаки объекта</a:t>
          </a:r>
          <a:endParaRPr lang="ru-RU" sz="2400" kern="1200" dirty="0"/>
        </a:p>
      </dsp:txBody>
      <dsp:txXfrm rot="10800000">
        <a:off x="2707407" y="1178"/>
        <a:ext cx="6519852" cy="1892089"/>
      </dsp:txXfrm>
    </dsp:sp>
    <dsp:sp modelId="{CEF75862-AC82-4E8C-8C8A-A61F7276A56F}">
      <dsp:nvSpPr>
        <dsp:cNvPr id="0" name=""/>
        <dsp:cNvSpPr/>
      </dsp:nvSpPr>
      <dsp:spPr>
        <a:xfrm>
          <a:off x="1288340" y="1178"/>
          <a:ext cx="1892089" cy="189208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9BA7EA-C4B6-4604-80D5-57550DD917C0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435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</a:t>
          </a:r>
          <a:r>
            <a:rPr lang="en-US" sz="2400" kern="1200" dirty="0" err="1"/>
            <a:t>дин</a:t>
          </a:r>
          <a:r>
            <a:rPr lang="en-US" sz="2400" kern="1200" dirty="0"/>
            <a:t> и тот же объект может быть предметом разных исследований или даже целых научных направлений </a:t>
          </a:r>
          <a:endParaRPr lang="ru-RU" sz="2400" kern="1200" dirty="0"/>
        </a:p>
      </dsp:txBody>
      <dsp:txXfrm rot="10800000">
        <a:off x="2707407" y="2458070"/>
        <a:ext cx="6519852" cy="1892089"/>
      </dsp:txXfrm>
    </dsp:sp>
    <dsp:sp modelId="{8091E965-60A9-4AC2-BFE7-CEBFF8A5B73B}">
      <dsp:nvSpPr>
        <dsp:cNvPr id="0" name=""/>
        <dsp:cNvSpPr/>
      </dsp:nvSpPr>
      <dsp:spPr>
        <a:xfrm>
          <a:off x="1288340" y="2458070"/>
          <a:ext cx="1892089" cy="1892089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FC35E-4D28-44E6-9BC6-F9A9BDCE3700}">
      <dsp:nvSpPr>
        <dsp:cNvPr id="0" name=""/>
        <dsp:cNvSpPr/>
      </dsp:nvSpPr>
      <dsp:spPr>
        <a:xfrm>
          <a:off x="3286" y="0"/>
          <a:ext cx="5052417" cy="43513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9067" tIns="0" rIns="499067" bIns="33020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чтобы название указывало на предмет исследования</a:t>
          </a:r>
        </a:p>
      </dsp:txBody>
      <dsp:txXfrm>
        <a:off x="3286" y="1740535"/>
        <a:ext cx="5052417" cy="2610802"/>
      </dsp:txXfrm>
    </dsp:sp>
    <dsp:sp modelId="{B1521222-1AF5-4DB4-BF51-3A6B592C92CE}">
      <dsp:nvSpPr>
        <dsp:cNvPr id="0" name=""/>
        <dsp:cNvSpPr/>
      </dsp:nvSpPr>
      <dsp:spPr>
        <a:xfrm>
          <a:off x="3286" y="0"/>
          <a:ext cx="5052417" cy="1740535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9067" tIns="165100" rIns="499067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/>
            <a:t>01</a:t>
          </a:r>
        </a:p>
      </dsp:txBody>
      <dsp:txXfrm>
        <a:off x="3286" y="0"/>
        <a:ext cx="5052417" cy="1740535"/>
      </dsp:txXfrm>
    </dsp:sp>
    <dsp:sp modelId="{0AA24330-E025-4CFC-A680-93B6CDDDC3DE}">
      <dsp:nvSpPr>
        <dsp:cNvPr id="0" name=""/>
        <dsp:cNvSpPr/>
      </dsp:nvSpPr>
      <dsp:spPr>
        <a:xfrm>
          <a:off x="5459896" y="0"/>
          <a:ext cx="5052417" cy="4351338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9067" tIns="0" rIns="499067" bIns="33020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/>
            <a:t>предмет исследования, цель и название практически совпадают</a:t>
          </a:r>
          <a:endParaRPr lang="ru-RU" sz="2600" kern="1200" dirty="0"/>
        </a:p>
      </dsp:txBody>
      <dsp:txXfrm>
        <a:off x="5459896" y="1740535"/>
        <a:ext cx="5052417" cy="2610802"/>
      </dsp:txXfrm>
    </dsp:sp>
    <dsp:sp modelId="{1D55060C-B136-4DB4-93D7-1698F0A3BF87}">
      <dsp:nvSpPr>
        <dsp:cNvPr id="0" name=""/>
        <dsp:cNvSpPr/>
      </dsp:nvSpPr>
      <dsp:spPr>
        <a:xfrm>
          <a:off x="5459896" y="0"/>
          <a:ext cx="5052417" cy="1740535"/>
        </a:xfrm>
        <a:prstGeom prst="rect">
          <a:avLst/>
        </a:prstGeom>
        <a:noFill/>
        <a:ln w="6350" cap="flat" cmpd="sng" algn="ctr">
          <a:noFill/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9067" tIns="165100" rIns="499067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600" kern="1200"/>
            <a:t>02</a:t>
          </a:r>
        </a:p>
      </dsp:txBody>
      <dsp:txXfrm>
        <a:off x="5459896" y="0"/>
        <a:ext cx="5052417" cy="174053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41BC1-64BA-4CB6-9DE0-B695CC720A3E}">
      <dsp:nvSpPr>
        <dsp:cNvPr id="0" name=""/>
        <dsp:cNvSpPr/>
      </dsp:nvSpPr>
      <dsp:spPr>
        <a:xfrm rot="10800000">
          <a:off x="410219" y="4911"/>
          <a:ext cx="5448598" cy="113620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03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(</a:t>
          </a:r>
          <a:r>
            <a:rPr lang="en-US" sz="1500" kern="1200" dirty="0" err="1"/>
            <a:t>от</a:t>
          </a:r>
          <a:r>
            <a:rPr lang="en-US" sz="1500" kern="1200" dirty="0"/>
            <a:t> </a:t>
          </a:r>
          <a:r>
            <a:rPr lang="en-US" sz="1500" kern="1200" dirty="0" err="1"/>
            <a:t>греч</a:t>
          </a:r>
          <a:r>
            <a:rPr lang="en-US" sz="1500" kern="1200" dirty="0"/>
            <a:t>. hypothesis - </a:t>
          </a:r>
          <a:r>
            <a:rPr lang="en-US" sz="1500" kern="1200" dirty="0" err="1"/>
            <a:t>предположение</a:t>
          </a:r>
          <a:r>
            <a:rPr lang="en-US" sz="1500" kern="1200" dirty="0"/>
            <a:t>) </a:t>
          </a:r>
          <a:endParaRPr lang="ru-RU" sz="1500" kern="1200" dirty="0"/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означает</a:t>
          </a:r>
          <a:r>
            <a:rPr lang="en-US" sz="1500" kern="1200" dirty="0"/>
            <a:t> </a:t>
          </a:r>
          <a:r>
            <a:rPr lang="ru-RU" sz="1500" kern="1200" dirty="0"/>
            <a:t> </a:t>
          </a:r>
          <a:r>
            <a:rPr lang="en-US" sz="1500" kern="1200" dirty="0" err="1"/>
            <a:t>предположение</a:t>
          </a:r>
          <a:r>
            <a:rPr lang="en-US" sz="1500" kern="1200" dirty="0"/>
            <a:t>, </a:t>
          </a:r>
          <a:r>
            <a:rPr lang="en-US" sz="1500" kern="1200" dirty="0" err="1"/>
            <a:t>допущение</a:t>
          </a:r>
          <a:r>
            <a:rPr lang="en-US" sz="1500" kern="1200" dirty="0"/>
            <a:t>, </a:t>
          </a:r>
          <a:r>
            <a:rPr lang="en-US" sz="1500" kern="1200" dirty="0" err="1"/>
            <a:t>выдвигаемое</a:t>
          </a:r>
          <a:r>
            <a:rPr lang="en-US" sz="1500" kern="1200" dirty="0"/>
            <a:t> </a:t>
          </a:r>
          <a:r>
            <a:rPr lang="ru-RU" sz="1500" kern="1200" dirty="0"/>
            <a:t> </a:t>
          </a:r>
          <a:r>
            <a:rPr lang="en-US" sz="1500" kern="1200" dirty="0" err="1"/>
            <a:t>для</a:t>
          </a:r>
          <a:r>
            <a:rPr lang="en-US" sz="1500" kern="1200" dirty="0"/>
            <a:t> </a:t>
          </a:r>
          <a:r>
            <a:rPr lang="ru-RU" sz="1500" kern="1200" dirty="0"/>
            <a:t> </a:t>
          </a:r>
          <a:r>
            <a:rPr lang="en-US" sz="1500" kern="1200" dirty="0" err="1"/>
            <a:t>объяснения</a:t>
          </a:r>
          <a:r>
            <a:rPr lang="en-US" sz="1500" kern="1200" dirty="0"/>
            <a:t> </a:t>
          </a:r>
          <a:r>
            <a:rPr lang="en-US" sz="1500" kern="1200" dirty="0" err="1"/>
            <a:t>какого-либо</a:t>
          </a:r>
          <a:r>
            <a:rPr lang="en-US" sz="1500" kern="1200" dirty="0"/>
            <a:t> </a:t>
          </a:r>
          <a:r>
            <a:rPr lang="en-US" sz="1500" kern="1200" dirty="0" err="1"/>
            <a:t>явления</a:t>
          </a:r>
          <a:r>
            <a:rPr lang="en-US" sz="1500" kern="1200" dirty="0"/>
            <a:t>, </a:t>
          </a:r>
          <a:r>
            <a:rPr lang="en-US" sz="1500" kern="1200" dirty="0" err="1"/>
            <a:t>истинное</a:t>
          </a:r>
          <a:r>
            <a:rPr lang="en-US" sz="1500" kern="1200" dirty="0"/>
            <a:t> </a:t>
          </a:r>
          <a:r>
            <a:rPr lang="en-US" sz="1500" kern="1200" dirty="0" err="1"/>
            <a:t>значение</a:t>
          </a:r>
          <a:r>
            <a:rPr lang="en-US" sz="1500" kern="1200" dirty="0"/>
            <a:t> </a:t>
          </a:r>
          <a:r>
            <a:rPr lang="en-US" sz="1500" kern="1200" dirty="0" err="1"/>
            <a:t>которого</a:t>
          </a:r>
          <a:r>
            <a:rPr lang="en-US" sz="1500" kern="1200" dirty="0"/>
            <a:t> </a:t>
          </a:r>
          <a:r>
            <a:rPr lang="en-US" sz="1500" kern="1200" dirty="0" err="1"/>
            <a:t>неопределенно</a:t>
          </a:r>
          <a:endParaRPr lang="ru-RU" sz="1500" kern="1200" dirty="0"/>
        </a:p>
      </dsp:txBody>
      <dsp:txXfrm rot="10800000">
        <a:off x="694269" y="4911"/>
        <a:ext cx="5164548" cy="1136201"/>
      </dsp:txXfrm>
    </dsp:sp>
    <dsp:sp modelId="{A2F5CB2C-C259-4122-AF44-4B8D8DAD29F7}">
      <dsp:nvSpPr>
        <dsp:cNvPr id="0" name=""/>
        <dsp:cNvSpPr/>
      </dsp:nvSpPr>
      <dsp:spPr>
        <a:xfrm>
          <a:off x="0" y="3"/>
          <a:ext cx="1136201" cy="11362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B04F70-8802-46CA-8F3C-B2210B6462FF}">
      <dsp:nvSpPr>
        <dsp:cNvPr id="0" name=""/>
        <dsp:cNvSpPr/>
      </dsp:nvSpPr>
      <dsp:spPr>
        <a:xfrm rot="10800000">
          <a:off x="417264" y="1480278"/>
          <a:ext cx="5434507" cy="113620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03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предполагает</a:t>
          </a:r>
          <a:r>
            <a:rPr lang="en-US" sz="1500" kern="1200" dirty="0"/>
            <a:t> </a:t>
          </a:r>
          <a:r>
            <a:rPr lang="en-US" sz="1500" kern="1200" dirty="0" err="1"/>
            <a:t>экспериментальную</a:t>
          </a:r>
          <a:r>
            <a:rPr lang="en-US" sz="1500" kern="1200" dirty="0"/>
            <a:t> </a:t>
          </a:r>
          <a:r>
            <a:rPr lang="en-US" sz="1500" kern="1200" dirty="0" err="1"/>
            <a:t>проверку</a:t>
          </a:r>
          <a:r>
            <a:rPr lang="en-US" sz="1500" kern="1200" dirty="0"/>
            <a:t> </a:t>
          </a:r>
          <a:r>
            <a:rPr lang="ru-RU" sz="1500" kern="1200" dirty="0"/>
            <a:t> </a:t>
          </a:r>
          <a:r>
            <a:rPr lang="en-US" sz="1500" kern="1200" dirty="0" err="1"/>
            <a:t>опытом</a:t>
          </a:r>
          <a:r>
            <a:rPr lang="en-US" sz="1500" kern="1200" dirty="0"/>
            <a:t>, </a:t>
          </a:r>
          <a:r>
            <a:rPr lang="en-US" sz="1500" kern="1200" dirty="0" err="1"/>
            <a:t>чтобы</a:t>
          </a:r>
          <a:r>
            <a:rPr lang="en-US" sz="1500" kern="1200" dirty="0"/>
            <a:t> </a:t>
          </a:r>
          <a:r>
            <a:rPr lang="en-US" sz="1500" kern="1200" dirty="0" err="1"/>
            <a:t>стать</a:t>
          </a:r>
          <a:r>
            <a:rPr lang="en-US" sz="1500" kern="1200" dirty="0"/>
            <a:t> </a:t>
          </a:r>
          <a:r>
            <a:rPr lang="en-US" sz="1500" kern="1200" dirty="0" err="1"/>
            <a:t>фактом</a:t>
          </a:r>
          <a:r>
            <a:rPr lang="en-US" sz="1500" kern="1200" dirty="0"/>
            <a:t>, </a:t>
          </a:r>
          <a:r>
            <a:rPr lang="en-US" sz="1500" kern="1200" dirty="0" err="1"/>
            <a:t>концепцией</a:t>
          </a:r>
          <a:r>
            <a:rPr lang="en-US" sz="1500" kern="1200" dirty="0"/>
            <a:t>, </a:t>
          </a:r>
          <a:r>
            <a:rPr lang="en-US" sz="1500" kern="1200" dirty="0" err="1"/>
            <a:t>теорией</a:t>
          </a:r>
          <a:r>
            <a:rPr lang="en-US" sz="1500" kern="1200" dirty="0"/>
            <a:t>, </a:t>
          </a:r>
          <a:r>
            <a:rPr lang="en-US" sz="1500" kern="1200" dirty="0" err="1"/>
            <a:t>либо</a:t>
          </a:r>
          <a:r>
            <a:rPr lang="en-US" sz="1500" kern="1200" dirty="0"/>
            <a:t> </a:t>
          </a:r>
          <a:r>
            <a:rPr lang="en-US" sz="1500" kern="1200" dirty="0" err="1"/>
            <a:t>быть</a:t>
          </a:r>
          <a:r>
            <a:rPr lang="en-US" sz="1500" kern="1200" dirty="0"/>
            <a:t> </a:t>
          </a:r>
          <a:r>
            <a:rPr lang="en-US" sz="1500" kern="1200" dirty="0" err="1"/>
            <a:t>отвергнутой</a:t>
          </a:r>
          <a:r>
            <a:rPr lang="en-US" sz="1500" kern="1200" dirty="0"/>
            <a:t> </a:t>
          </a:r>
          <a:endParaRPr lang="ru-RU" sz="1500" kern="1200" dirty="0"/>
        </a:p>
      </dsp:txBody>
      <dsp:txXfrm rot="10800000">
        <a:off x="701314" y="1480278"/>
        <a:ext cx="5150457" cy="1136201"/>
      </dsp:txXfrm>
    </dsp:sp>
    <dsp:sp modelId="{3747508A-2580-4289-995E-B714251200EA}">
      <dsp:nvSpPr>
        <dsp:cNvPr id="0" name=""/>
        <dsp:cNvSpPr/>
      </dsp:nvSpPr>
      <dsp:spPr>
        <a:xfrm>
          <a:off x="0" y="1455895"/>
          <a:ext cx="1136201" cy="11362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763024-18CD-43CB-ADA5-939B3648578B}">
      <dsp:nvSpPr>
        <dsp:cNvPr id="0" name=""/>
        <dsp:cNvSpPr/>
      </dsp:nvSpPr>
      <dsp:spPr>
        <a:xfrm rot="10800000">
          <a:off x="494662" y="2955644"/>
          <a:ext cx="5288178" cy="113620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03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е</a:t>
          </a:r>
          <a:r>
            <a:rPr lang="en-US" sz="1500" kern="1200" dirty="0" err="1"/>
            <a:t>сли</a:t>
          </a:r>
          <a:r>
            <a:rPr lang="en-US" sz="1500" kern="1200" dirty="0"/>
            <a:t> </a:t>
          </a:r>
          <a:r>
            <a:rPr lang="en-US" sz="1500" kern="1200" dirty="0" err="1"/>
            <a:t>гипотеза</a:t>
          </a:r>
          <a:r>
            <a:rPr lang="en-US" sz="1500" kern="1200" dirty="0"/>
            <a:t> </a:t>
          </a:r>
          <a:r>
            <a:rPr lang="en-US" sz="1500" kern="1200" dirty="0" err="1"/>
            <a:t>не</a:t>
          </a:r>
          <a:r>
            <a:rPr lang="en-US" sz="1500" kern="1200" dirty="0"/>
            <a:t> </a:t>
          </a:r>
          <a:r>
            <a:rPr lang="en-US" sz="1500" kern="1200" dirty="0" err="1"/>
            <a:t>подтверждается</a:t>
          </a:r>
          <a:r>
            <a:rPr lang="en-US" sz="1500" kern="1200" dirty="0"/>
            <a:t>, </a:t>
          </a:r>
          <a:r>
            <a:rPr lang="en-US" sz="1500" kern="1200" dirty="0" err="1"/>
            <a:t>то</a:t>
          </a:r>
          <a:r>
            <a:rPr lang="en-US" sz="1500" kern="1200" dirty="0"/>
            <a:t> </a:t>
          </a:r>
          <a:r>
            <a:rPr lang="en-US" sz="1500" kern="1200" dirty="0" err="1"/>
            <a:t>это</a:t>
          </a:r>
          <a:r>
            <a:rPr lang="en-US" sz="1500" kern="1200" dirty="0"/>
            <a:t> </a:t>
          </a:r>
          <a:r>
            <a:rPr lang="en-US" sz="1500" kern="1200" dirty="0" err="1"/>
            <a:t>означает</a:t>
          </a:r>
          <a:r>
            <a:rPr lang="en-US" sz="1500" kern="1200" dirty="0"/>
            <a:t>, </a:t>
          </a:r>
          <a:r>
            <a:rPr lang="en-US" sz="1500" kern="1200" dirty="0" err="1"/>
            <a:t>что</a:t>
          </a:r>
          <a:r>
            <a:rPr lang="en-US" sz="1500" kern="1200" dirty="0"/>
            <a:t> </a:t>
          </a:r>
          <a:r>
            <a:rPr lang="en-US" sz="1500" kern="1200" dirty="0" err="1"/>
            <a:t>предлагаемый</a:t>
          </a:r>
          <a:r>
            <a:rPr lang="en-US" sz="1500" kern="1200" dirty="0"/>
            <a:t> </a:t>
          </a:r>
          <a:r>
            <a:rPr lang="en-US" sz="1500" kern="1200" dirty="0" err="1"/>
            <a:t>подход</a:t>
          </a:r>
          <a:r>
            <a:rPr lang="en-US" sz="1500" kern="1200" dirty="0"/>
            <a:t> </a:t>
          </a:r>
          <a:r>
            <a:rPr lang="en-US" sz="1500" kern="1200" dirty="0" err="1"/>
            <a:t>не</a:t>
          </a:r>
          <a:r>
            <a:rPr lang="en-US" sz="1500" kern="1200" dirty="0"/>
            <a:t> </a:t>
          </a:r>
          <a:r>
            <a:rPr lang="en-US" sz="1500" kern="1200" dirty="0" err="1"/>
            <a:t>обоснован</a:t>
          </a:r>
          <a:r>
            <a:rPr lang="en-US" sz="1500" kern="1200" dirty="0"/>
            <a:t> </a:t>
          </a:r>
          <a:endParaRPr lang="ru-RU" sz="1500" kern="1200" dirty="0"/>
        </a:p>
      </dsp:txBody>
      <dsp:txXfrm rot="10800000">
        <a:off x="778712" y="2955644"/>
        <a:ext cx="5004128" cy="1136201"/>
      </dsp:txXfrm>
    </dsp:sp>
    <dsp:sp modelId="{921C74EE-1F5E-4D71-8D55-B8084459C137}">
      <dsp:nvSpPr>
        <dsp:cNvPr id="0" name=""/>
        <dsp:cNvSpPr/>
      </dsp:nvSpPr>
      <dsp:spPr>
        <a:xfrm>
          <a:off x="83867" y="2919070"/>
          <a:ext cx="1136201" cy="11362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691625-D7DF-4345-8DAD-631A99A94C4C}">
      <dsp:nvSpPr>
        <dsp:cNvPr id="0" name=""/>
        <dsp:cNvSpPr/>
      </dsp:nvSpPr>
      <dsp:spPr>
        <a:xfrm rot="10800000">
          <a:off x="344121" y="4431011"/>
          <a:ext cx="5580794" cy="113620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1033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/>
            <a:t>если гипотеза отвергнута, то</a:t>
          </a:r>
          <a:r>
            <a:rPr lang="en-US" sz="1500" kern="1200"/>
            <a:t> требуется выдвижение новой</a:t>
          </a:r>
          <a:r>
            <a:rPr lang="ru-RU" sz="1500" kern="1200"/>
            <a:t> </a:t>
          </a:r>
          <a:r>
            <a:rPr lang="en-US" sz="1500" kern="1200"/>
            <a:t> гипотезы</a:t>
          </a:r>
          <a:endParaRPr lang="ru-RU" sz="1500" kern="1200"/>
        </a:p>
      </dsp:txBody>
      <dsp:txXfrm rot="10800000">
        <a:off x="628171" y="4431011"/>
        <a:ext cx="5296744" cy="1136201"/>
      </dsp:txXfrm>
    </dsp:sp>
    <dsp:sp modelId="{1B5719DE-18BF-4F54-9328-75B103E6E48C}">
      <dsp:nvSpPr>
        <dsp:cNvPr id="0" name=""/>
        <dsp:cNvSpPr/>
      </dsp:nvSpPr>
      <dsp:spPr>
        <a:xfrm>
          <a:off x="0" y="4366065"/>
          <a:ext cx="1136201" cy="113620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8B0ED-5738-41DB-8E1B-0C62A6749119}">
      <dsp:nvSpPr>
        <dsp:cNvPr id="0" name=""/>
        <dsp:cNvSpPr/>
      </dsp:nvSpPr>
      <dsp:spPr>
        <a:xfrm>
          <a:off x="147875" y="1337"/>
          <a:ext cx="3193702" cy="191622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определяется, что необходимо автору познать (преобразовать), а затем делается само предположение в виде выражения:</a:t>
          </a:r>
          <a:endParaRPr lang="en-US" sz="2000" kern="1200"/>
        </a:p>
      </dsp:txBody>
      <dsp:txXfrm>
        <a:off x="147875" y="1337"/>
        <a:ext cx="3193702" cy="1916221"/>
      </dsp:txXfrm>
    </dsp:sp>
    <dsp:sp modelId="{024EB6E3-B25E-477E-A062-1FF82B842263}">
      <dsp:nvSpPr>
        <dsp:cNvPr id="0" name=""/>
        <dsp:cNvSpPr/>
      </dsp:nvSpPr>
      <dsp:spPr>
        <a:xfrm>
          <a:off x="3660948" y="1337"/>
          <a:ext cx="3193702" cy="191622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«это возможно, если...»</a:t>
          </a:r>
          <a:endParaRPr lang="en-US" sz="2000" kern="1200"/>
        </a:p>
      </dsp:txBody>
      <dsp:txXfrm>
        <a:off x="3660948" y="1337"/>
        <a:ext cx="3193702" cy="1916221"/>
      </dsp:txXfrm>
    </dsp:sp>
    <dsp:sp modelId="{96892921-78BC-4F87-8A1C-D6D22C227162}">
      <dsp:nvSpPr>
        <dsp:cNvPr id="0" name=""/>
        <dsp:cNvSpPr/>
      </dsp:nvSpPr>
      <dsp:spPr>
        <a:xfrm>
          <a:off x="7174021" y="1337"/>
          <a:ext cx="3193702" cy="191622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« это существует, если»</a:t>
          </a:r>
          <a:endParaRPr lang="en-US" sz="2000" kern="1200"/>
        </a:p>
      </dsp:txBody>
      <dsp:txXfrm>
        <a:off x="7174021" y="1337"/>
        <a:ext cx="3193702" cy="1916221"/>
      </dsp:txXfrm>
    </dsp:sp>
    <dsp:sp modelId="{F8035030-2809-49D1-9AC6-26331B57E6EB}">
      <dsp:nvSpPr>
        <dsp:cNvPr id="0" name=""/>
        <dsp:cNvSpPr/>
      </dsp:nvSpPr>
      <dsp:spPr>
        <a:xfrm>
          <a:off x="147875" y="2236929"/>
          <a:ext cx="3193702" cy="191622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«будет обеспечено, если...»,</a:t>
          </a:r>
          <a:endParaRPr lang="en-US" sz="2000" kern="1200"/>
        </a:p>
      </dsp:txBody>
      <dsp:txXfrm>
        <a:off x="147875" y="2236929"/>
        <a:ext cx="3193702" cy="1916221"/>
      </dsp:txXfrm>
    </dsp:sp>
    <dsp:sp modelId="{E65B7661-BBA3-45B7-B057-FCAA2DD1D562}">
      <dsp:nvSpPr>
        <dsp:cNvPr id="0" name=""/>
        <dsp:cNvSpPr/>
      </dsp:nvSpPr>
      <dsp:spPr>
        <a:xfrm>
          <a:off x="3660948" y="2236929"/>
          <a:ext cx="3193702" cy="191622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/>
            <a:t>«будет осуществляться эффективно при наличии (при усло­вии)...»,</a:t>
          </a:r>
          <a:endParaRPr lang="en-US" sz="2000" kern="1200"/>
        </a:p>
      </dsp:txBody>
      <dsp:txXfrm>
        <a:off x="3660948" y="2236929"/>
        <a:ext cx="3193702" cy="1916221"/>
      </dsp:txXfrm>
    </dsp:sp>
    <dsp:sp modelId="{AAF9075E-B885-4B97-89EF-6CC6B34DA25F}">
      <dsp:nvSpPr>
        <dsp:cNvPr id="0" name=""/>
        <dsp:cNvSpPr/>
      </dsp:nvSpPr>
      <dsp:spPr>
        <a:xfrm>
          <a:off x="7174021" y="2236929"/>
          <a:ext cx="3193702" cy="191622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«использование (создание)... позволит обеспечить...».</a:t>
          </a:r>
          <a:endParaRPr lang="en-US" sz="2000" kern="1200"/>
        </a:p>
      </dsp:txBody>
      <dsp:txXfrm>
        <a:off x="7174021" y="2236929"/>
        <a:ext cx="3193702" cy="191622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BC28A-8DB1-4A11-82CD-D23E56322F0F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37571F6-6D9D-4FB3-8648-BEEB1940A305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ПРИНЦИПИАЛЬНАЯ ПРОВЕРЯЕМОСТЬ ГИПОТЕЗЫ</a:t>
          </a:r>
          <a:endParaRPr lang="ru-RU" sz="1900" kern="1200"/>
        </a:p>
      </dsp:txBody>
      <dsp:txXfrm>
        <a:off x="0" y="0"/>
        <a:ext cx="10515600" cy="1087834"/>
      </dsp:txXfrm>
    </dsp:sp>
    <dsp:sp modelId="{31B0DD1A-4236-42C6-9065-DD66C64EEC95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84F667D-A596-46B0-AEF0-CDA5251032BF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ПРИЛОЖИМОСТЬ ГИПОТЕЗЫ К ВОЗМОЖНО ШИРОКОМУ КРУГУ ЯВЛЕНИЙ И ПРОЦЕССОВ</a:t>
          </a:r>
          <a:endParaRPr lang="ru-RU" sz="1900" kern="1200" dirty="0"/>
        </a:p>
      </dsp:txBody>
      <dsp:txXfrm>
        <a:off x="0" y="1087834"/>
        <a:ext cx="10515600" cy="1087834"/>
      </dsp:txXfrm>
    </dsp:sp>
    <dsp:sp modelId="{B61B8E0D-AFB2-4DAD-BB6F-3C9B15A68FD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A31879-19E9-4783-BB9E-D7A6681F6AAA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ГИПОТЕЗА ДОЛЖНА ОБЪЯСНЯТЬ ВЕСЬ КРУГ ЯВЛЕНИЙ И ПРОЦЕССОВ, ДЛЯ АНАЛИЗА КОТОРЫХ ВЫДВИГАЕТСЯ </a:t>
          </a:r>
          <a:endParaRPr lang="ru-RU" sz="1900" b="1" kern="120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/>
            <a:t>(ТО ЕСТЬ ВО ВСЕЙ ПРЕДМЕТНОЙ </a:t>
          </a:r>
          <a:r>
            <a:rPr lang="ru-RU" sz="1900" b="1" kern="1200"/>
            <a:t> </a:t>
          </a:r>
          <a:r>
            <a:rPr lang="en-US" sz="1900" b="1" kern="1200"/>
            <a:t>ОБЛАСТИ)</a:t>
          </a:r>
          <a:endParaRPr lang="ru-RU" sz="1900" kern="1200"/>
        </a:p>
      </dsp:txBody>
      <dsp:txXfrm>
        <a:off x="0" y="2175669"/>
        <a:ext cx="10515600" cy="1087834"/>
      </dsp:txXfrm>
    </dsp:sp>
    <dsp:sp modelId="{606F5D7E-5CDE-4016-869A-7E7B673CDF75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C6A75C-BB9E-4A8A-A647-1C8A0C6D9252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ПРОСТОТА ГИПОТЕЗЫ</a:t>
          </a:r>
          <a:endParaRPr lang="ru-RU" sz="1900" b="1" kern="1200" dirty="0"/>
        </a:p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/>
            <a:t> ТАК </a:t>
          </a:r>
          <a:r>
            <a:rPr lang="ru-RU" sz="1900" b="1" kern="1200" dirty="0"/>
            <a:t> </a:t>
          </a:r>
          <a:r>
            <a:rPr lang="en-US" sz="1900" b="1" kern="1200" dirty="0"/>
            <a:t>НАЗЫВАЕМОЕ </a:t>
          </a:r>
          <a:r>
            <a:rPr lang="ru-RU" sz="1900" b="1" kern="1200" dirty="0"/>
            <a:t> </a:t>
          </a:r>
          <a:r>
            <a:rPr lang="en-US" sz="1900" b="1" kern="1200" dirty="0"/>
            <a:t>ТРЕБОВАНИЕ</a:t>
          </a:r>
          <a:r>
            <a:rPr lang="ru-RU" sz="1900" b="1" kern="1200" dirty="0"/>
            <a:t>  </a:t>
          </a:r>
          <a:r>
            <a:rPr lang="en-US" sz="1900" b="1" kern="1200" dirty="0"/>
            <a:t>ЛЕГКОСТИ.</a:t>
          </a:r>
          <a:endParaRPr lang="ru-RU" sz="1900" kern="1200" dirty="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CB8AF-489E-43BB-B06C-4FA77C27ABBA}">
      <dsp:nvSpPr>
        <dsp:cNvPr id="0" name=""/>
        <dsp:cNvSpPr/>
      </dsp:nvSpPr>
      <dsp:spPr>
        <a:xfrm>
          <a:off x="2312988" y="220031"/>
          <a:ext cx="5889623" cy="1837421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Учитель-исследователь в сопровождении ученика на  этом  этапе постоянно задет ученику вопрос «Как» - этого достичь, как это сделать?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Добиваясь,  при этом,  точных формулировок целей и задач.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312988" y="220031"/>
        <a:ext cx="5889623" cy="1837421"/>
      </dsp:txXfrm>
    </dsp:sp>
    <dsp:sp modelId="{E92F5245-2ED5-4B16-A8CE-CF4E1694D598}">
      <dsp:nvSpPr>
        <dsp:cNvPr id="0" name=""/>
        <dsp:cNvSpPr/>
      </dsp:nvSpPr>
      <dsp:spPr>
        <a:xfrm>
          <a:off x="8033" y="2353718"/>
          <a:ext cx="4648926" cy="1777588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174641"/>
                <a:satOff val="-3128"/>
                <a:lumOff val="13293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shade val="80000"/>
                <a:hueOff val="174641"/>
                <a:satOff val="-3128"/>
                <a:lumOff val="13293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shade val="80000"/>
                <a:hueOff val="174641"/>
                <a:satOff val="-3128"/>
                <a:lumOff val="13293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Учитель-исследователь постоянно  дает положительное подкрепление активности и самостоятельности учащегося при конструировании  будущего исследования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8033" y="2353718"/>
        <a:ext cx="4648926" cy="1777588"/>
      </dsp:txXfrm>
    </dsp:sp>
    <dsp:sp modelId="{2067A92E-D16E-4891-95C9-11FF8FF75E51}">
      <dsp:nvSpPr>
        <dsp:cNvPr id="0" name=""/>
        <dsp:cNvSpPr/>
      </dsp:nvSpPr>
      <dsp:spPr>
        <a:xfrm>
          <a:off x="4953225" y="2353718"/>
          <a:ext cx="5554341" cy="1777588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Учитель-исследователь РЕГУЛИРУЕТ уровень сложности  поставленных задач, сложность  методов  и методик,  сообразно  возрастным особенностям учащегося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953225" y="2353718"/>
        <a:ext cx="5554341" cy="177758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0EC56-05F0-4F3E-BC3D-45FA1E68C45D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23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данные в конкретных условиях цели  деятельности</a:t>
          </a:r>
        </a:p>
      </dsp:txBody>
      <dsp:txXfrm rot="10800000">
        <a:off x="2365971" y="883"/>
        <a:ext cx="6690570" cy="1209216"/>
      </dsp:txXfrm>
    </dsp:sp>
    <dsp:sp modelId="{F491BDA9-C7B3-4174-A5C4-FC989B327EC9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A27F51-E095-4598-A614-D9B5971498AA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shade val="50000"/>
                <a:hueOff val="268329"/>
                <a:satOff val="-6535"/>
                <a:lumOff val="2859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23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выс</a:t>
          </a:r>
          <a:r>
            <a:rPr lang="en-US" sz="1900" kern="1200"/>
            <a:t>тупают как частные, сравнительно самостоятельные подцели  в конкретных условиях проверки сформулированной гипотезы</a:t>
          </a:r>
          <a:endParaRPr lang="ru-RU" sz="1900" kern="1200"/>
        </a:p>
      </dsp:txBody>
      <dsp:txXfrm rot="10800000">
        <a:off x="2365971" y="1571060"/>
        <a:ext cx="6690570" cy="1209216"/>
      </dsp:txXfrm>
    </dsp:sp>
    <dsp:sp modelId="{F5C1FCA4-6CA8-44FE-8891-A494BB29E488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E57161-5672-4B7A-B85F-5D9110D7B4B3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5">
                <a:shade val="50000"/>
                <a:hueOff val="268329"/>
                <a:satOff val="-6535"/>
                <a:lumOff val="28597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231" tIns="72390" rIns="135128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п</a:t>
          </a:r>
          <a:r>
            <a:rPr lang="en-US" sz="1900" kern="1200"/>
            <a:t>ростой вариант формулировки задач, рекомендуемый для учебных исследований – это формулировка задач как относительно самостоятельных этапов исследования</a:t>
          </a:r>
          <a:endParaRPr lang="ru-RU" sz="1900" kern="1200"/>
        </a:p>
      </dsp:txBody>
      <dsp:txXfrm rot="10800000">
        <a:off x="2365971" y="3141237"/>
        <a:ext cx="6690570" cy="1209216"/>
      </dsp:txXfrm>
    </dsp:sp>
    <dsp:sp modelId="{3EB34350-B6C4-4E9E-A792-B0D84B3BB721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2D9B-F84C-4AF0-B64B-A11D5D70F9C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4E0D5B-96A2-4846-BBE6-4251C51F7116}">
      <dsp:nvSpPr>
        <dsp:cNvPr id="0" name=""/>
        <dsp:cNvSpPr/>
      </dsp:nvSpPr>
      <dsp:spPr>
        <a:xfrm>
          <a:off x="0" y="531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изучить...,</a:t>
          </a:r>
          <a:endParaRPr lang="en-US" sz="2200" kern="1200"/>
        </a:p>
      </dsp:txBody>
      <dsp:txXfrm>
        <a:off x="0" y="531"/>
        <a:ext cx="10515600" cy="483363"/>
      </dsp:txXfrm>
    </dsp:sp>
    <dsp:sp modelId="{15640B9C-A767-4357-B4E8-F6C313CCC0BE}">
      <dsp:nvSpPr>
        <dsp:cNvPr id="0" name=""/>
        <dsp:cNvSpPr/>
      </dsp:nvSpPr>
      <dsp:spPr>
        <a:xfrm>
          <a:off x="0" y="483895"/>
          <a:ext cx="10515600" cy="0"/>
        </a:xfrm>
        <a:prstGeom prst="line">
          <a:avLst/>
        </a:prstGeom>
        <a:solidFill>
          <a:schemeClr val="accent4">
            <a:hueOff val="1299462"/>
            <a:satOff val="-5996"/>
            <a:lumOff val="221"/>
            <a:alphaOff val="0"/>
          </a:schemeClr>
        </a:solidFill>
        <a:ln w="12700" cap="flat" cmpd="sng" algn="ctr">
          <a:solidFill>
            <a:schemeClr val="accent4">
              <a:hueOff val="1299462"/>
              <a:satOff val="-5996"/>
              <a:lumOff val="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1CFF12-982E-4BB0-AE46-32D1222A3613}">
      <dsp:nvSpPr>
        <dsp:cNvPr id="0" name=""/>
        <dsp:cNvSpPr/>
      </dsp:nvSpPr>
      <dsp:spPr>
        <a:xfrm>
          <a:off x="0" y="483895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описать...,</a:t>
          </a:r>
          <a:endParaRPr lang="en-US" sz="2200" kern="1200"/>
        </a:p>
      </dsp:txBody>
      <dsp:txXfrm>
        <a:off x="0" y="483895"/>
        <a:ext cx="10515600" cy="483363"/>
      </dsp:txXfrm>
    </dsp:sp>
    <dsp:sp modelId="{6F481D3C-4F73-4FC2-958F-54A1D10E4869}">
      <dsp:nvSpPr>
        <dsp:cNvPr id="0" name=""/>
        <dsp:cNvSpPr/>
      </dsp:nvSpPr>
      <dsp:spPr>
        <a:xfrm>
          <a:off x="0" y="967259"/>
          <a:ext cx="10515600" cy="0"/>
        </a:xfrm>
        <a:prstGeom prst="line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D415B3-9F57-4CDD-BD71-0C9E42687ABE}">
      <dsp:nvSpPr>
        <dsp:cNvPr id="0" name=""/>
        <dsp:cNvSpPr/>
      </dsp:nvSpPr>
      <dsp:spPr>
        <a:xfrm>
          <a:off x="0" y="967259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уточнить и дополнить понимание...,</a:t>
          </a:r>
          <a:endParaRPr lang="en-US" sz="2200" kern="1200"/>
        </a:p>
      </dsp:txBody>
      <dsp:txXfrm>
        <a:off x="0" y="967259"/>
        <a:ext cx="10515600" cy="483363"/>
      </dsp:txXfrm>
    </dsp:sp>
    <dsp:sp modelId="{63E2D768-4FE8-47E7-BA56-B1EA8A89FF46}">
      <dsp:nvSpPr>
        <dsp:cNvPr id="0" name=""/>
        <dsp:cNvSpPr/>
      </dsp:nvSpPr>
      <dsp:spPr>
        <a:xfrm>
          <a:off x="0" y="1450623"/>
          <a:ext cx="10515600" cy="0"/>
        </a:xfrm>
        <a:prstGeom prst="line">
          <a:avLst/>
        </a:prstGeom>
        <a:solidFill>
          <a:schemeClr val="accent4">
            <a:hueOff val="3898385"/>
            <a:satOff val="-17988"/>
            <a:lumOff val="662"/>
            <a:alphaOff val="0"/>
          </a:schemeClr>
        </a:solidFill>
        <a:ln w="12700" cap="flat" cmpd="sng" algn="ctr">
          <a:solidFill>
            <a:schemeClr val="accent4">
              <a:hueOff val="3898385"/>
              <a:satOff val="-17988"/>
              <a:lumOff val="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E0456-7111-4F65-8C8E-46C00C6BA8A7}">
      <dsp:nvSpPr>
        <dsp:cNvPr id="0" name=""/>
        <dsp:cNvSpPr/>
      </dsp:nvSpPr>
      <dsp:spPr>
        <a:xfrm>
          <a:off x="0" y="1450623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выявить...,</a:t>
          </a:r>
          <a:endParaRPr lang="en-US" sz="2200" kern="1200"/>
        </a:p>
      </dsp:txBody>
      <dsp:txXfrm>
        <a:off x="0" y="1450623"/>
        <a:ext cx="10515600" cy="483363"/>
      </dsp:txXfrm>
    </dsp:sp>
    <dsp:sp modelId="{12E33516-6D72-4C0C-AAD8-78AF3D72973F}">
      <dsp:nvSpPr>
        <dsp:cNvPr id="0" name=""/>
        <dsp:cNvSpPr/>
      </dsp:nvSpPr>
      <dsp:spPr>
        <a:xfrm>
          <a:off x="0" y="1933987"/>
          <a:ext cx="10515600" cy="0"/>
        </a:xfrm>
        <a:prstGeom prst="lin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FC77E9-124D-472D-94C5-E239249E2694}">
      <dsp:nvSpPr>
        <dsp:cNvPr id="0" name=""/>
        <dsp:cNvSpPr/>
      </dsp:nvSpPr>
      <dsp:spPr>
        <a:xfrm>
          <a:off x="0" y="1933987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систематизировать...,</a:t>
          </a:r>
          <a:endParaRPr lang="en-US" sz="2200" kern="1200"/>
        </a:p>
      </dsp:txBody>
      <dsp:txXfrm>
        <a:off x="0" y="1933987"/>
        <a:ext cx="10515600" cy="483363"/>
      </dsp:txXfrm>
    </dsp:sp>
    <dsp:sp modelId="{CF54991A-47F8-4E2D-BA24-D906AD073ACD}">
      <dsp:nvSpPr>
        <dsp:cNvPr id="0" name=""/>
        <dsp:cNvSpPr/>
      </dsp:nvSpPr>
      <dsp:spPr>
        <a:xfrm>
          <a:off x="0" y="2417350"/>
          <a:ext cx="10515600" cy="0"/>
        </a:xfrm>
        <a:prstGeom prst="line">
          <a:avLst/>
        </a:prstGeom>
        <a:solidFill>
          <a:schemeClr val="accent4">
            <a:hueOff val="6497308"/>
            <a:satOff val="-29980"/>
            <a:lumOff val="1103"/>
            <a:alphaOff val="0"/>
          </a:schemeClr>
        </a:solidFill>
        <a:ln w="12700" cap="flat" cmpd="sng" algn="ctr">
          <a:solidFill>
            <a:schemeClr val="accent4">
              <a:hueOff val="6497308"/>
              <a:satOff val="-29980"/>
              <a:lumOff val="1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D6ABF5D-3084-4F58-AC06-82CFE1F3A5F0}">
      <dsp:nvSpPr>
        <dsp:cNvPr id="0" name=""/>
        <dsp:cNvSpPr/>
      </dsp:nvSpPr>
      <dsp:spPr>
        <a:xfrm>
          <a:off x="0" y="2417350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разработать...</a:t>
          </a:r>
          <a:r>
            <a:rPr lang="ru-RU" sz="2200" i="1" kern="1200"/>
            <a:t>, </a:t>
          </a:r>
          <a:r>
            <a:rPr lang="en-US" sz="2200" i="1" kern="1200"/>
            <a:t> </a:t>
          </a:r>
          <a:endParaRPr lang="en-US" sz="2200" kern="1200"/>
        </a:p>
      </dsp:txBody>
      <dsp:txXfrm>
        <a:off x="0" y="2417350"/>
        <a:ext cx="10515600" cy="483363"/>
      </dsp:txXfrm>
    </dsp:sp>
    <dsp:sp modelId="{064F6732-4E49-44B8-B898-8195AA7A51E4}">
      <dsp:nvSpPr>
        <dsp:cNvPr id="0" name=""/>
        <dsp:cNvSpPr/>
      </dsp:nvSpPr>
      <dsp:spPr>
        <a:xfrm>
          <a:off x="0" y="2900714"/>
          <a:ext cx="10515600" cy="0"/>
        </a:xfrm>
        <a:prstGeom prst="line">
          <a:avLst/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920EAD-3E33-4B34-A862-F3A8675C2ADC}">
      <dsp:nvSpPr>
        <dsp:cNvPr id="0" name=""/>
        <dsp:cNvSpPr/>
      </dsp:nvSpPr>
      <dsp:spPr>
        <a:xfrm>
          <a:off x="0" y="2900714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/>
            <a:t>определить,</a:t>
          </a:r>
          <a:endParaRPr lang="en-US" sz="2200" kern="1200"/>
        </a:p>
      </dsp:txBody>
      <dsp:txXfrm>
        <a:off x="0" y="2900714"/>
        <a:ext cx="10515600" cy="483363"/>
      </dsp:txXfrm>
    </dsp:sp>
    <dsp:sp modelId="{9E037EFC-EC41-4594-BEB5-964CCB1E997D}">
      <dsp:nvSpPr>
        <dsp:cNvPr id="0" name=""/>
        <dsp:cNvSpPr/>
      </dsp:nvSpPr>
      <dsp:spPr>
        <a:xfrm>
          <a:off x="0" y="3384078"/>
          <a:ext cx="10515600" cy="0"/>
        </a:xfrm>
        <a:prstGeom prst="line">
          <a:avLst/>
        </a:prstGeom>
        <a:solidFill>
          <a:schemeClr val="accent4">
            <a:hueOff val="9096231"/>
            <a:satOff val="-41972"/>
            <a:lumOff val="1544"/>
            <a:alphaOff val="0"/>
          </a:schemeClr>
        </a:solidFill>
        <a:ln w="12700" cap="flat" cmpd="sng" algn="ctr">
          <a:solidFill>
            <a:schemeClr val="accent4">
              <a:hueOff val="9096231"/>
              <a:satOff val="-41972"/>
              <a:lumOff val="15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48D2A8-6DB0-4AB1-A667-09D18629330C}">
      <dsp:nvSpPr>
        <dsp:cNvPr id="0" name=""/>
        <dsp:cNvSpPr/>
      </dsp:nvSpPr>
      <dsp:spPr>
        <a:xfrm>
          <a:off x="0" y="3384078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/>
            <a:t>установить</a:t>
          </a:r>
          <a:endParaRPr lang="en-US" sz="2200" kern="1200"/>
        </a:p>
      </dsp:txBody>
      <dsp:txXfrm>
        <a:off x="0" y="3384078"/>
        <a:ext cx="10515600" cy="483363"/>
      </dsp:txXfrm>
    </dsp:sp>
    <dsp:sp modelId="{4F119700-2851-4214-BFF7-4A8653D473CB}">
      <dsp:nvSpPr>
        <dsp:cNvPr id="0" name=""/>
        <dsp:cNvSpPr/>
      </dsp:nvSpPr>
      <dsp:spPr>
        <a:xfrm>
          <a:off x="0" y="3867442"/>
          <a:ext cx="10515600" cy="0"/>
        </a:xfrm>
        <a:prstGeom prst="lin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E76E1D-3933-465B-AB89-2FE9AD924AF9}">
      <dsp:nvSpPr>
        <dsp:cNvPr id="0" name=""/>
        <dsp:cNvSpPr/>
      </dsp:nvSpPr>
      <dsp:spPr>
        <a:xfrm>
          <a:off x="0" y="3867442"/>
          <a:ext cx="10515600" cy="48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i="1" kern="1200"/>
            <a:t>и т.д.</a:t>
          </a:r>
          <a:endParaRPr lang="en-US" sz="2200" kern="1200"/>
        </a:p>
      </dsp:txBody>
      <dsp:txXfrm>
        <a:off x="0" y="3867442"/>
        <a:ext cx="10515600" cy="483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7AE8B-CDC4-4068-A9DB-B64F2405A90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B75265-D777-45E5-9026-CA06DDBD1183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C00000"/>
              </a:solidFill>
            </a:rPr>
            <a:t>НЕПРОДУКТИВНАЯ.</a:t>
          </a:r>
          <a:r>
            <a:rPr lang="ru-RU" sz="2200" kern="1200" dirty="0"/>
            <a:t> Взаимодействие осуществляется на формальном уровне, преобладает </a:t>
          </a:r>
          <a:r>
            <a:rPr lang="ru-RU" sz="2200" kern="1200" dirty="0" err="1"/>
            <a:t>монологичная</a:t>
          </a:r>
          <a:r>
            <a:rPr lang="ru-RU" sz="2200" kern="1200" dirty="0"/>
            <a:t> форма, учитель не создает условий для сотрудничества, отсутствие движения к сотворчеству по линии коммуникативной связи ученик — учитель. </a:t>
          </a:r>
          <a:endParaRPr lang="en-US" sz="2200" kern="1200" dirty="0"/>
        </a:p>
      </dsp:txBody>
      <dsp:txXfrm>
        <a:off x="0" y="2124"/>
        <a:ext cx="10515600" cy="1449029"/>
      </dsp:txXfrm>
    </dsp:sp>
    <dsp:sp modelId="{80407C6A-CB41-40D7-9FD8-4DA0448F4DA7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46B5BA-F7E2-4416-AD41-1186D35F94E2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B050"/>
              </a:solidFill>
            </a:rPr>
            <a:t>ПРЕДПРОДУКТИВНАЯ. </a:t>
          </a:r>
          <a:r>
            <a:rPr lang="ru-RU" sz="2200" kern="1200" dirty="0"/>
            <a:t>Взаимодействие осуществляется при доминирующей роли педагога, при преобладании </a:t>
          </a:r>
          <a:r>
            <a:rPr lang="ru-RU" sz="2200" kern="1200" dirty="0" err="1"/>
            <a:t>монологичной</a:t>
          </a:r>
          <a:r>
            <a:rPr lang="ru-RU" sz="2200" kern="1200" dirty="0"/>
            <a:t> формы, частично вводится диалог, ученик присваивает отдельные факты, знания.</a:t>
          </a:r>
          <a:endParaRPr lang="en-US" sz="2200" kern="1200" dirty="0"/>
        </a:p>
      </dsp:txBody>
      <dsp:txXfrm>
        <a:off x="0" y="1451154"/>
        <a:ext cx="10515600" cy="1449029"/>
      </dsp:txXfrm>
    </dsp:sp>
    <dsp:sp modelId="{E169A551-73A7-4454-96B0-1EFA6382825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6D316D-6C59-4B33-B9C8-3BC765A01CD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>
              <a:solidFill>
                <a:srgbClr val="0066FF"/>
              </a:solidFill>
            </a:rPr>
            <a:t>ПРОДУКТИВНАЯ. </a:t>
          </a:r>
          <a:r>
            <a:rPr lang="ru-RU" sz="2200" kern="1200" dirty="0"/>
            <a:t>Взаимодействие осуществляется на личностном уровне, возникают отношения равноправного сотрудничества, преобладает диалогичная форма, ученик и учитель достигают в ходе урока сотворчества, восходящего к единым смыслам и ценностям.</a:t>
          </a:r>
          <a:endParaRPr lang="en-US" sz="2200" kern="1200" dirty="0"/>
        </a:p>
      </dsp:txBody>
      <dsp:txXfrm>
        <a:off x="0" y="2900183"/>
        <a:ext cx="10515600" cy="1449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F8DE7-E392-42E7-B90D-3F7361A28A7E}">
      <dsp:nvSpPr>
        <dsp:cNvPr id="0" name=""/>
        <dsp:cNvSpPr/>
      </dsp:nvSpPr>
      <dsp:spPr>
        <a:xfrm>
          <a:off x="0" y="15772"/>
          <a:ext cx="5115491" cy="2409176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готовность учащихся к этому виду работы </a:t>
          </a:r>
          <a:endParaRPr lang="en-US" sz="3400" kern="1200"/>
        </a:p>
      </dsp:txBody>
      <dsp:txXfrm>
        <a:off x="117606" y="133378"/>
        <a:ext cx="4880279" cy="2173964"/>
      </dsp:txXfrm>
    </dsp:sp>
    <dsp:sp modelId="{F814D34A-2DBD-4A32-8464-6FB2768ED296}">
      <dsp:nvSpPr>
        <dsp:cNvPr id="0" name=""/>
        <dsp:cNvSpPr/>
      </dsp:nvSpPr>
      <dsp:spPr>
        <a:xfrm>
          <a:off x="0" y="2522869"/>
          <a:ext cx="5115491" cy="2409176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желание и готовность учителей руководить этим видом деятельности</a:t>
          </a:r>
          <a:endParaRPr lang="en-US" sz="3400" kern="1200"/>
        </a:p>
      </dsp:txBody>
      <dsp:txXfrm>
        <a:off x="117606" y="2640475"/>
        <a:ext cx="4880279" cy="2173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B96BC-39DF-42E8-9FBF-8624B6B8B3D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108E6-D64E-4CFE-90F2-8B988290400D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в качестве основы берется модель и методология исследования, разработанная и принятая в сфере науки за последние несколько столетий. </a:t>
          </a:r>
          <a:endParaRPr lang="en-US" sz="3400" kern="1200"/>
        </a:p>
      </dsp:txBody>
      <dsp:txXfrm>
        <a:off x="0" y="0"/>
        <a:ext cx="10515600" cy="2175669"/>
      </dsp:txXfrm>
    </dsp:sp>
    <dsp:sp modelId="{24C11022-5EAC-4C59-83E9-83811EABDD4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A4FDC-690A-419F-A376-C6D986FFD7EB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/>
            <a:t>эта модель характеризуется наличием нескольких стандартных этапов, присутствующих в любом научном исследовании независимо от той предметной области, в которой оно развивается. </a:t>
          </a:r>
          <a:endParaRPr lang="en-US" sz="3400" kern="1200"/>
        </a:p>
      </dsp:txBody>
      <dsp:txXfrm>
        <a:off x="0" y="2175669"/>
        <a:ext cx="10515600" cy="21756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F7945-764B-4C35-8D8C-3F99714256D4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Проблемно-реферативные</a:t>
          </a:r>
          <a:endParaRPr lang="en-US" sz="2700" kern="1200"/>
        </a:p>
      </dsp:txBody>
      <dsp:txXfrm>
        <a:off x="0" y="39687"/>
        <a:ext cx="3286125" cy="1971675"/>
      </dsp:txXfrm>
    </dsp:sp>
    <dsp:sp modelId="{F71737F4-582B-4F1D-BA0D-62E3CF996FF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Экспериментальные</a:t>
          </a:r>
          <a:endParaRPr lang="en-US" sz="2700" kern="1200"/>
        </a:p>
      </dsp:txBody>
      <dsp:txXfrm>
        <a:off x="3614737" y="39687"/>
        <a:ext cx="3286125" cy="1971675"/>
      </dsp:txXfrm>
    </dsp:sp>
    <dsp:sp modelId="{8B6037FF-3B2C-406A-BB8D-FDCB8B3A501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Натуралистические и описательные</a:t>
          </a:r>
          <a:endParaRPr lang="en-US" sz="2700" kern="1200"/>
        </a:p>
      </dsp:txBody>
      <dsp:txXfrm>
        <a:off x="7229475" y="39687"/>
        <a:ext cx="3286125" cy="1971675"/>
      </dsp:txXfrm>
    </dsp:sp>
    <dsp:sp modelId="{C8AE63B8-FEEF-4354-A52A-C2A04C4459F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Исследовательские</a:t>
          </a:r>
          <a:endParaRPr lang="en-US" sz="2700" kern="1200"/>
        </a:p>
      </dsp:txBody>
      <dsp:txXfrm>
        <a:off x="1807368" y="2339975"/>
        <a:ext cx="3286125" cy="1971675"/>
      </dsp:txXfrm>
    </dsp:sp>
    <dsp:sp modelId="{C5E27195-DBF1-4C9A-AE8E-C0F25F9D3CD9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/>
            <a:t>Проекты</a:t>
          </a:r>
          <a:endParaRPr lang="en-US" sz="2700" kern="1200"/>
        </a:p>
      </dsp:txBody>
      <dsp:txXfrm>
        <a:off x="5422106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234F9-0669-4CD6-A030-29149405DB66}">
      <dsp:nvSpPr>
        <dsp:cNvPr id="0" name=""/>
        <dsp:cNvSpPr/>
      </dsp:nvSpPr>
      <dsp:spPr>
        <a:xfrm>
          <a:off x="0" y="42862"/>
          <a:ext cx="6269037" cy="1319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замена исследовательской работы рефератом  (</a:t>
          </a:r>
          <a:r>
            <a:rPr lang="ru-RU" sz="2400" kern="1200" dirty="0" smtClean="0"/>
            <a:t>сложно </a:t>
          </a:r>
          <a:r>
            <a:rPr lang="ru-RU" sz="2400" kern="1200" dirty="0"/>
            <a:t>провести измерения и эксперименты)</a:t>
          </a:r>
          <a:endParaRPr lang="en-US" sz="2400" kern="1200" dirty="0"/>
        </a:p>
      </dsp:txBody>
      <dsp:txXfrm>
        <a:off x="64425" y="107287"/>
        <a:ext cx="6140187" cy="1190909"/>
      </dsp:txXfrm>
    </dsp:sp>
    <dsp:sp modelId="{E9FEA383-09DF-4A00-84A9-9AB138777225}">
      <dsp:nvSpPr>
        <dsp:cNvPr id="0" name=""/>
        <dsp:cNvSpPr/>
      </dsp:nvSpPr>
      <dsp:spPr>
        <a:xfrm>
          <a:off x="0" y="1431742"/>
          <a:ext cx="6269037" cy="1319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отсутствие логичности, доказательности, законченности в работе</a:t>
          </a:r>
          <a:endParaRPr lang="en-US" sz="2400" kern="1200"/>
        </a:p>
      </dsp:txBody>
      <dsp:txXfrm>
        <a:off x="64425" y="1496167"/>
        <a:ext cx="6140187" cy="1190909"/>
      </dsp:txXfrm>
    </dsp:sp>
    <dsp:sp modelId="{F2678147-2145-44AD-B2F8-2EC5030B865A}">
      <dsp:nvSpPr>
        <dsp:cNvPr id="0" name=""/>
        <dsp:cNvSpPr/>
      </dsp:nvSpPr>
      <dsp:spPr>
        <a:xfrm>
          <a:off x="0" y="2820622"/>
          <a:ext cx="6269037" cy="1319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несоблюдение правил оформления работы</a:t>
          </a:r>
          <a:endParaRPr lang="en-US" sz="2400" kern="1200"/>
        </a:p>
      </dsp:txBody>
      <dsp:txXfrm>
        <a:off x="64425" y="2885047"/>
        <a:ext cx="6140187" cy="1190909"/>
      </dsp:txXfrm>
    </dsp:sp>
    <dsp:sp modelId="{CF2F9D16-6154-4980-9910-78EE3B3191EF}">
      <dsp:nvSpPr>
        <dsp:cNvPr id="0" name=""/>
        <dsp:cNvSpPr/>
      </dsp:nvSpPr>
      <dsp:spPr>
        <a:xfrm>
          <a:off x="0" y="4209502"/>
          <a:ext cx="6269037" cy="131975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неспособность учащегося грамотно вести дискуссию, отвечать на вопросы, участвовать в обсуждении работ </a:t>
          </a:r>
          <a:endParaRPr lang="en-US" sz="2400" kern="1200"/>
        </a:p>
      </dsp:txBody>
      <dsp:txXfrm>
        <a:off x="64425" y="4273927"/>
        <a:ext cx="6140187" cy="1190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4E7A4-162C-4153-AF1F-63D0FB2FEA99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формулируем цель исследования;</a:t>
          </a:r>
          <a:endParaRPr lang="en-US" sz="1800" kern="1200"/>
        </a:p>
      </dsp:txBody>
      <dsp:txXfrm>
        <a:off x="3080" y="587032"/>
        <a:ext cx="2444055" cy="1466433"/>
      </dsp:txXfrm>
    </dsp:sp>
    <dsp:sp modelId="{0020CE84-05FF-4A67-B45B-DEC35D18FB8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выделяем объект и предмет исследования   (определяемся с границами); </a:t>
          </a:r>
          <a:endParaRPr lang="en-US" sz="1800" kern="1200"/>
        </a:p>
      </dsp:txBody>
      <dsp:txXfrm>
        <a:off x="2691541" y="587032"/>
        <a:ext cx="2444055" cy="1466433"/>
      </dsp:txXfrm>
    </dsp:sp>
    <dsp:sp modelId="{902A7DCB-6B30-48C9-A9A9-4EB8EF85D8B5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формулируем гипотезу, если это необходимо;</a:t>
          </a:r>
          <a:endParaRPr lang="en-US" sz="1800" kern="1200"/>
        </a:p>
      </dsp:txBody>
      <dsp:txXfrm>
        <a:off x="5380002" y="587032"/>
        <a:ext cx="2444055" cy="1466433"/>
      </dsp:txXfrm>
    </dsp:sp>
    <dsp:sp modelId="{F5A89417-DBB8-47C8-BBA4-403C41A13DBB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разрабатываем  задачи исследования;</a:t>
          </a:r>
          <a:endParaRPr lang="en-US" sz="1800" kern="1200"/>
        </a:p>
      </dsp:txBody>
      <dsp:txXfrm>
        <a:off x="8068463" y="587032"/>
        <a:ext cx="2444055" cy="1466433"/>
      </dsp:txXfrm>
    </dsp:sp>
    <dsp:sp modelId="{BFF9A154-366B-423F-9BD7-001D78E47B06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подготавливаем средства исследования;</a:t>
          </a:r>
          <a:endParaRPr lang="en-US" sz="1800" kern="1200"/>
        </a:p>
      </dsp:txBody>
      <dsp:txXfrm>
        <a:off x="1347311" y="2297871"/>
        <a:ext cx="2444055" cy="1466433"/>
      </dsp:txXfrm>
    </dsp:sp>
    <dsp:sp modelId="{56D2AD19-0D57-4662-9F21-80827BDBD72D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пишем введение; </a:t>
          </a:r>
          <a:endParaRPr lang="en-US" sz="1800" kern="1200"/>
        </a:p>
      </dsp:txBody>
      <dsp:txXfrm>
        <a:off x="4035772" y="2297871"/>
        <a:ext cx="2444055" cy="1466433"/>
      </dsp:txXfrm>
    </dsp:sp>
    <dsp:sp modelId="{1F08CC42-0DA5-40F3-BC81-B70C148DDF66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/>
            <a:t>определяемся с календарным планом работы.</a:t>
          </a:r>
          <a:endParaRPr lang="en-US" sz="18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/>
        </a:p>
      </dsp:txBody>
      <dsp:txXfrm>
        <a:off x="6724233" y="2297871"/>
        <a:ext cx="2444055" cy="14664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D7647-6387-44E2-9BFC-6B04627975EF}">
      <dsp:nvSpPr>
        <dsp:cNvPr id="0" name=""/>
        <dsp:cNvSpPr/>
      </dsp:nvSpPr>
      <dsp:spPr>
        <a:xfrm rot="10800000">
          <a:off x="1983253" y="3129"/>
          <a:ext cx="6992874" cy="88756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это то, что в самом общем виде необходимо достичь по завершении исследования</a:t>
          </a:r>
          <a:r>
            <a:rPr lang="en-US" sz="2400" b="1" kern="1200" dirty="0"/>
            <a:t> </a:t>
          </a:r>
          <a:endParaRPr lang="ru-RU" sz="2400" b="1" kern="1200" dirty="0"/>
        </a:p>
      </dsp:txBody>
      <dsp:txXfrm rot="10800000">
        <a:off x="2205143" y="3129"/>
        <a:ext cx="6770984" cy="887561"/>
      </dsp:txXfrm>
    </dsp:sp>
    <dsp:sp modelId="{596B57AF-E7E3-42D5-A91A-56D97F214A4A}">
      <dsp:nvSpPr>
        <dsp:cNvPr id="0" name=""/>
        <dsp:cNvSpPr/>
      </dsp:nvSpPr>
      <dsp:spPr>
        <a:xfrm>
          <a:off x="1539472" y="3129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0B7F775-1C53-4AE3-B0C6-82EB5074CB15}">
      <dsp:nvSpPr>
        <dsp:cNvPr id="0" name=""/>
        <dsp:cNvSpPr/>
      </dsp:nvSpPr>
      <dsp:spPr>
        <a:xfrm rot="10800000">
          <a:off x="1983253" y="1155635"/>
          <a:ext cx="6992874" cy="88756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90421"/>
                <a:satOff val="1725"/>
                <a:lumOff val="761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90421"/>
                <a:satOff val="1725"/>
                <a:lumOff val="761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90421"/>
                <a:satOff val="1725"/>
                <a:lumOff val="761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это решение  поставленной проблемы</a:t>
          </a:r>
        </a:p>
      </dsp:txBody>
      <dsp:txXfrm rot="10800000">
        <a:off x="2205143" y="1155635"/>
        <a:ext cx="6770984" cy="887561"/>
      </dsp:txXfrm>
    </dsp:sp>
    <dsp:sp modelId="{A8716765-21F3-48E2-9CD7-953575282365}">
      <dsp:nvSpPr>
        <dsp:cNvPr id="0" name=""/>
        <dsp:cNvSpPr/>
      </dsp:nvSpPr>
      <dsp:spPr>
        <a:xfrm>
          <a:off x="1539472" y="1155635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741138-2C59-41E1-8551-11F08954E168}">
      <dsp:nvSpPr>
        <dsp:cNvPr id="0" name=""/>
        <dsp:cNvSpPr/>
      </dsp:nvSpPr>
      <dsp:spPr>
        <a:xfrm rot="10800000">
          <a:off x="1983253" y="2308140"/>
          <a:ext cx="6992874" cy="88756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180842"/>
                <a:satOff val="3450"/>
                <a:lumOff val="1523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180842"/>
                <a:satOff val="3450"/>
                <a:lumOff val="1523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180842"/>
                <a:satOff val="3450"/>
                <a:lumOff val="1523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отвечает на вопрос «Чего нужно достигнуть?»</a:t>
          </a:r>
        </a:p>
      </dsp:txBody>
      <dsp:txXfrm rot="10800000">
        <a:off x="2205143" y="2308140"/>
        <a:ext cx="6770984" cy="887561"/>
      </dsp:txXfrm>
    </dsp:sp>
    <dsp:sp modelId="{72075689-42C3-4BEC-BEFD-90AE2A87AE88}">
      <dsp:nvSpPr>
        <dsp:cNvPr id="0" name=""/>
        <dsp:cNvSpPr/>
      </dsp:nvSpPr>
      <dsp:spPr>
        <a:xfrm>
          <a:off x="1539472" y="2308140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F700BC4-478C-4E04-A9A7-12E752F2EE8D}">
      <dsp:nvSpPr>
        <dsp:cNvPr id="0" name=""/>
        <dsp:cNvSpPr/>
      </dsp:nvSpPr>
      <dsp:spPr>
        <a:xfrm rot="10800000">
          <a:off x="1983253" y="3460646"/>
          <a:ext cx="6992874" cy="887561"/>
        </a:xfrm>
        <a:prstGeom prst="homePlate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1390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образ желаемого будущего</a:t>
          </a:r>
        </a:p>
      </dsp:txBody>
      <dsp:txXfrm rot="10800000">
        <a:off x="2205143" y="3460646"/>
        <a:ext cx="6770984" cy="887561"/>
      </dsp:txXfrm>
    </dsp:sp>
    <dsp:sp modelId="{203C9126-3AE8-4C70-B013-8FAEB0551C24}">
      <dsp:nvSpPr>
        <dsp:cNvPr id="0" name=""/>
        <dsp:cNvSpPr/>
      </dsp:nvSpPr>
      <dsp:spPr>
        <a:xfrm>
          <a:off x="1539472" y="3460646"/>
          <a:ext cx="887561" cy="887561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F64CC-CA12-478D-94A4-D5EA3774A4C1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21BA5-6311-41BD-BC15-F4459EB60F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6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xmlns="" id="{F4AF3F80-1089-43B0-9C87-694E821552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xmlns="" id="{AA48E80C-0F8F-43A7-9F23-DF14D1852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xmlns="" id="{833BAB78-588F-4862-AD13-D5D1B499D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B8F90-5DCE-4B30-B5CC-4C1457903E2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9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5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0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98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7F5A92-54BE-4A21-B36D-2E19FADFF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8B72DA5-BF8A-42D3-956E-6BA2E45EA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85E511-5967-4C86-9A35-E6071EDC1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127FB-B825-40EE-B5B3-3852C01C44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9477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EF6858-AD89-4118-8458-0354FAD2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43B8-4FE4-4D1E-9F14-64AC58AC09D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D51C3C-9AB1-494C-A996-88EF4E6F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A740D-7CEC-4813-B4D3-2A93B02D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55197-BEDF-4D6E-B007-E97A3A2681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32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C7D7E-656F-482C-9BA9-C1707873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6198-323D-4C91-8357-835A9CF0FC6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B734AE-4889-46D9-B572-A1769A3FA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68E8FAB-7D6B-4D95-858D-1340AAD7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BDBC1-D251-43F2-B8DC-184C93DA44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664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73EAEA-985F-4A54-8E5F-D6E502EE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4FAA-6AED-40AE-ADB9-C804C3DF0F77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D60FA7A-AC0E-4E92-BB96-2896E522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D906A2-4A3E-43A5-A69B-23A501C3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C9D40-2435-4E56-8EF8-7364DC8B56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916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06178B8-4D2E-440C-8EC2-33607B08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808D9-C13F-4DE7-942B-9D598427B44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1B14349C-93B9-43A4-8E29-1474C8C4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DA4E8308-62D0-47FA-9A56-98AFF0D9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5C2B-74FA-4281-838B-C171E22F2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9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B593294D-0A4F-492B-ACE2-6BA858AF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F9392-7429-454A-9B90-AEBD4E0D18EB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70B38F1-3C38-4DC4-97E0-2DBB0D63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6C95636-A526-4993-B63D-82E1166E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F95C8-3F54-45E0-87B8-D568D74C0A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4304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C8C577C-B144-4856-B439-C4DA533AE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C2D60-B793-4866-9ECA-097218437DFF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8A07ED4A-C2AA-4FD6-A2D5-CA27C795C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5DC7EFA-D471-4235-8729-D47DEFC3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7A1AC-7D1E-4092-94FD-5AE7FE7063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2589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1F383D2-345D-4B7F-A0EB-FDDA922F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7285E-A148-4797-91BA-3202F826E93A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F845C378-B11F-41A7-9E7A-AF0A5345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1315B7D-A7AF-402A-BBEC-0D2D5C9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89858-F6E5-4890-B768-8466222298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863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87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36B882E-5752-4A21-A765-DD5AEF62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E645-0047-42A3-8D9B-6217ED7070CC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EC015AF-EBA2-4524-992C-2E290711B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34030D73-1230-4A3F-AD87-0413D68FB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661D9-BF3B-46EB-AF0A-DB33424F7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1413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0570C30-4FE2-474C-A990-AC6A4A8A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A59B-9657-4315-AD99-E7FF1945AB15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5CA6C4F-2E12-41C8-8718-DFC35FB7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01808A8-EA54-4235-AFE7-00D3EB7B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3F66-8EAC-420E-97F9-5B83BF1EBA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6072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261365-D2CB-4F55-963E-5689F6E2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50232-2552-4CA0-97E4-45D06A17E4B8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6CD377-5275-4C70-BA54-9C9D81EA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17E031-5ADA-4292-A02E-FA766400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EADC7-24D4-4728-8E77-6727094CF1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71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329B2F-527D-49F1-83EC-8E6705537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E53AC-05A0-4236-AFDD-8744083A48B4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BD775D-0EA6-4892-85EF-7677C856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B5EEEA-F56F-4BF9-96FB-5B81B999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4D4C2-8C3F-45E2-9B81-D447DA6E7B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444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517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33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696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338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3711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54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718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717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32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321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62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13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0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70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9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23FCDE-3C36-4202-AA16-2FA61A9D3C3B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F9E2-CF2F-4388-89B7-4CFFDE0372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1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7F043087-E85E-40A7-8C49-90BAA6025B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4A64A78-0B5A-4C4B-8802-74E898EF31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6CE6E4-FF7D-4256-8741-85454CA1B2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BCFA844-3F26-4B69-8CF1-793359467B3D}" type="datetimeFigureOut">
              <a:rPr lang="ru-RU"/>
              <a:pPr>
                <a:defRPr/>
              </a:pPr>
              <a:t>22.04.2020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861A42E-9DB6-4DE9-BC54-B0264C0DE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FE5530-118A-4A33-B001-9219E8E5A0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82D4D5D-EDE8-407F-9BB1-85AFD571B0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52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57EE7-98B1-490F-8B87-994735C41101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75152-BCD9-4987-87CE-122D6E4EBD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69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maniya.blogspot.com/2011_09_01_archive.html" TargetMode="External"/><Relationship Id="rId2" Type="http://schemas.openxmlformats.org/officeDocument/2006/relationships/image" Target="../media/image12.jpeg&amp;ehk=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49E3E-74CB-41A4-8EE4-A252ED52B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16" y="416339"/>
            <a:ext cx="8008841" cy="4038600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КОНСТРУИРОВАНИЕ  БУДУЩЕГО ИССЛЕДОВАНИЯ</a:t>
            </a:r>
            <a:br>
              <a:rPr lang="ru-RU" sz="6600" dirty="0"/>
            </a:br>
            <a:r>
              <a:rPr lang="ru-RU" sz="6600" dirty="0"/>
              <a:t>/ПРОЕКТА УЧАЩЕГОСЯ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51A059D-DFE3-40A9-A725-730E90166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0654" y="4717986"/>
            <a:ext cx="8008842" cy="1211608"/>
          </a:xfrm>
        </p:spPr>
        <p:txBody>
          <a:bodyPr anchor="t">
            <a:normAutofit/>
          </a:bodyPr>
          <a:lstStyle/>
          <a:p>
            <a:r>
              <a:rPr lang="ru-RU" sz="2400" b="1" dirty="0" err="1" smtClean="0"/>
              <a:t>Штонденко</a:t>
            </a:r>
            <a:r>
              <a:rPr lang="ru-RU" sz="2400" b="1" dirty="0" smtClean="0"/>
              <a:t> Н. М., подготовлено на основе курса «Школа наставника», автор Федоровская Елена.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375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CFCCCBD-6B1E-4735-9533-1F3A9B02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ТРИ УРОВНЯ ВЗАИМОДЕЙСТВИЯ</a:t>
            </a: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6580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74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1394CD8-BD30-4B74-86F4-51FDF33834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36F7E-D745-49D8-98AA-6F7256408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ru-RU" sz="4800"/>
              <a:t>ИССЛЕДОВАТЕЛЬСКАЯ ДЕЯТЕЛЬНОСТЬ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8C80B0-6EB6-406D-8C29-82C1FA1C5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i="1" dirty="0"/>
              <a:t>творческий процесс совместной деятельности двух субъектов (учителя и ученика) по поиску решения неизвестного, в ходе которого осуществляется трансляция между ними культурных ценностей, результатом которой является формирование мировоззрения.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86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0F24D38-B79E-44B4-830E-043F45D96DC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C469874-256B-45B3-A79C-7591B4BA1E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4130A222-EF27-4AB3-8173-0B9E49E1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Уточнение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03A6E521-3DCA-4E0D-94E6-2F3DAFE86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2020" y="1976453"/>
            <a:ext cx="5097780" cy="423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FFFF"/>
                </a:solidFill>
              </a:rPr>
              <a:t>Научно-исследовательская деятельность</a:t>
            </a:r>
            <a:r>
              <a:rPr lang="ru-RU" sz="2400" dirty="0">
                <a:solidFill>
                  <a:srgbClr val="FFFFFF"/>
                </a:solidFill>
              </a:rPr>
              <a:t/>
            </a:r>
            <a:br>
              <a:rPr lang="ru-RU" sz="2400" dirty="0">
                <a:solidFill>
                  <a:srgbClr val="FFFFFF"/>
                </a:solidFill>
              </a:rPr>
            </a:br>
            <a:r>
              <a:rPr lang="ru-RU" sz="2400" dirty="0">
                <a:solidFill>
                  <a:srgbClr val="FFFFFF"/>
                </a:solidFill>
              </a:rPr>
              <a:t>это вид деятельности, направленный на получение  новых  объективных  знаний</a:t>
            </a:r>
            <a:br>
              <a:rPr lang="ru-RU" sz="2400" dirty="0">
                <a:solidFill>
                  <a:srgbClr val="FFFFFF"/>
                </a:solidFill>
              </a:rPr>
            </a:b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CDBB95B-375C-43AB-9E8C-68AB67723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1740724"/>
            <a:ext cx="5097780" cy="4496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FFFF"/>
                </a:solidFill>
              </a:rPr>
              <a:t>Учебно-исследовательская деятельность</a:t>
            </a:r>
            <a:r>
              <a:rPr lang="ru-RU" sz="3200" dirty="0">
                <a:solidFill>
                  <a:srgbClr val="FFFFFF"/>
                </a:solidFill>
              </a:rPr>
              <a:t/>
            </a:r>
            <a:br>
              <a:rPr lang="ru-RU" sz="32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 это деятельность, главной целю которой является   образовательный    результат,    она направлена на  обучение   учащихся, развитие у них исследовательского  типа мышления, активизацию личностной позиции учащегося в образовательном процессе на основе приобретения субъективно новых знаний </a:t>
            </a:r>
            <a:br>
              <a:rPr lang="ru-RU" sz="2000" dirty="0">
                <a:solidFill>
                  <a:srgbClr val="FFFFFF"/>
                </a:solidFill>
              </a:rPr>
            </a:br>
            <a:r>
              <a:rPr lang="ru-RU" sz="2000" dirty="0">
                <a:solidFill>
                  <a:srgbClr val="FFFFFF"/>
                </a:solidFill>
              </a:rPr>
              <a:t>(т. е. самостоятельно получаемых знаний, являющихся новыми и личностно значимыми для конкретного учащегося) </a:t>
            </a:r>
            <a:br>
              <a:rPr lang="ru-RU" sz="2000" dirty="0">
                <a:solidFill>
                  <a:srgbClr val="FFFFFF"/>
                </a:solidFill>
              </a:rPr>
            </a:br>
            <a:endParaRPr lang="ru-R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1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499AD7B-99D4-4755-8966-F7BA042690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D5FC41A-4CFA-4FCE-9989-C2202BB11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250AB-0246-4DA3-83D5-0F147C6C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23236"/>
            <a:ext cx="3659777" cy="2820908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FFFFFF"/>
                </a:solidFill>
              </a:rPr>
              <a:t>УСЛОВИЯ ОСУЩЕСТВЛЕНИЯ </a:t>
            </a:r>
            <a:br>
              <a:rPr lang="ru-RU" sz="2800">
                <a:solidFill>
                  <a:srgbClr val="FFFFFF"/>
                </a:solidFill>
              </a:rPr>
            </a:br>
            <a:r>
              <a:rPr lang="ru-RU" sz="2800">
                <a:solidFill>
                  <a:srgbClr val="FFFFFF"/>
                </a:solidFill>
              </a:rPr>
              <a:t>ИССЛЕДОВАТЕЛЬСКОЙ ДЕЯТЕЛЬНОСТИ</a:t>
            </a:r>
            <a:br>
              <a:rPr lang="ru-RU" sz="2800">
                <a:solidFill>
                  <a:srgbClr val="FFFFFF"/>
                </a:solidFill>
              </a:rPr>
            </a:br>
            <a:endParaRPr lang="ru-RU" sz="280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798745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8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EBD59EDE-9CAC-481F-B962-13EE7E8F0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>
                <a:solidFill>
                  <a:srgbClr val="0066FF"/>
                </a:solidFill>
                <a:latin typeface="Tahoma" panose="020B0604030504040204" pitchFamily="34" charset="0"/>
              </a:rPr>
              <a:t>ПРИ ПРОЕКТИРОВАНИИ ИССЛЕДОВАТЕЛЬСКОЙ РАБОТЫ</a:t>
            </a:r>
            <a:endParaRPr lang="ru-RU" altLang="ru-RU" dirty="0">
              <a:solidFill>
                <a:srgbClr val="0066FF"/>
              </a:solidFill>
            </a:endParaRPr>
          </a:p>
        </p:txBody>
      </p:sp>
      <p:graphicFrame>
        <p:nvGraphicFramePr>
          <p:cNvPr id="15364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5740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6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C73C36-DA3C-4BD3-840F-14A5722F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КЛАССИФИКАЦИЯ ТВОРЧЕСКИХ  РАБОТ УЧАЩИХСЯ </a:t>
            </a:r>
          </a:p>
        </p:txBody>
      </p:sp>
      <p:graphicFrame>
        <p:nvGraphicFramePr>
          <p:cNvPr id="5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3208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35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>
            <a:extLst>
              <a:ext uri="{FF2B5EF4-FFF2-40B4-BE49-F238E27FC236}">
                <a16:creationId xmlns:a16="http://schemas.microsoft.com/office/drawing/2014/main" xmlns="" id="{1055B12B-2BD1-4F74-8865-A691B4CC9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60351"/>
            <a:ext cx="8064500" cy="9366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xmlns="" id="{C8AB8DE5-573C-4859-97B5-5642CE11D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260351"/>
            <a:ext cx="7777162" cy="1412875"/>
          </a:xfrm>
        </p:spPr>
        <p:txBody>
          <a:bodyPr>
            <a:normAutofit/>
          </a:bodyPr>
          <a:lstStyle/>
          <a:p>
            <a:r>
              <a:rPr lang="ru-RU" altLang="ru-RU" dirty="0"/>
              <a:t>ПРОБЛЕМНО-РЕФЕРАТИВНЫЕ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xmlns="" id="{8D189E13-B29A-4ED5-AF51-996D15AC9A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dirty="0">
                <a:latin typeface="Tahoma" pitchFamily="34" charset="0"/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ТВОРЧЕСКИЕ РАБОТЫ, НАПИСАННЫЕ НА ОСНОВЕ НЕСКОЛЬКИХ ЛИТЕРАТУРНЫХ ИСТОЧНИКОВ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ПРЕДПОЛАГАЮЩИЕ СОПОСТАВЛЕНИЕ ДАННЫХ РАЗНЫХ ИСТОЧНИКОВ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tx1"/>
                </a:solidFill>
              </a:rPr>
              <a:t> СОБСТВЕННАЯ ТРАКТОВКА ПОСТАВЛЕННОЙ ПРОБЛЕМЫ </a:t>
            </a:r>
          </a:p>
        </p:txBody>
      </p:sp>
    </p:spTree>
    <p:extLst>
      <p:ext uri="{BB962C8B-B14F-4D97-AF65-F5344CB8AC3E}">
        <p14:creationId xmlns:p14="http://schemas.microsoft.com/office/powerpoint/2010/main" val="36698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>
            <a:extLst>
              <a:ext uri="{FF2B5EF4-FFF2-40B4-BE49-F238E27FC236}">
                <a16:creationId xmlns:a16="http://schemas.microsoft.com/office/drawing/2014/main" xmlns="" id="{5206B374-3064-4920-8FC9-56CFACDAC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1412876"/>
            <a:ext cx="8281987" cy="52562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xmlns="" id="{CA0C488C-62BB-4D9C-8EBB-1504BB30EC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1354" y="476251"/>
            <a:ext cx="7704137" cy="936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ЭКСПЕРИМЕНТАЛЬНЫЕ</a:t>
            </a:r>
            <a:r>
              <a:rPr lang="ru-RU" sz="4000" dirty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ahoma" pitchFamily="34" charset="0"/>
              </a:rPr>
            </a:br>
            <a:endParaRPr lang="ru-RU" sz="4000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xmlns="" id="{32B840E4-AA84-4E22-BB99-E327CCCAB5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12876"/>
            <a:ext cx="7772400" cy="54451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>
                <a:latin typeface="Tahoma" panose="020B0604030504040204" pitchFamily="34" charset="0"/>
              </a:rPr>
              <a:t> </a:t>
            </a:r>
            <a:r>
              <a:rPr lang="ru-RU" altLang="ru-RU"/>
              <a:t>ТВОРЧЕСКИЕ РАБОТЫ, НАПИСАННЫЕ НА ОСНОВЕ ВЫПОЛНЕНИЯ ЭКСПЕРИМЕНТА, ОПИСАННОГО В НАУКЕ И ИМЕЮЩЕГО ИЗВЕСТНЫЙ РЕЗУЛЬТАТ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/>
              <a:t>НОСЯТ СКОРЕЕ ИЛЛЮСТРАТИВНЫЙ ХАРАКТЕР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/>
              <a:t>ПРЕДПОЛАГАЮТ САМОСТОЯТЕЛЬНУЮ ТРАКТОВКУ ОСОБЕННОСТЕЙ РЕЗУЛЬТАТА В ЗАВИСИМОСТИ ОТ ИЗМЕНЕНИЯ ИСХОДНЫХ УСЛОВИЙ </a:t>
            </a:r>
          </a:p>
        </p:txBody>
      </p:sp>
    </p:spTree>
    <p:extLst>
      <p:ext uri="{BB962C8B-B14F-4D97-AF65-F5344CB8AC3E}">
        <p14:creationId xmlns:p14="http://schemas.microsoft.com/office/powerpoint/2010/main" val="17579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xmlns="" id="{54D1BAB2-0D5C-4D44-B6C9-C14FA4B92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260351"/>
            <a:ext cx="8135937" cy="7921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 sz="4000" dirty="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xmlns="" id="{425B7C60-9BAE-4616-A75A-F03668D37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1593" y="270181"/>
            <a:ext cx="6769100" cy="9366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dirty="0"/>
              <a:t>ИССЛЕДОВАТЕЛЬСКИЕ</a:t>
            </a:r>
            <a:br>
              <a:rPr lang="ru-RU" altLang="ru-RU" dirty="0"/>
            </a:br>
            <a:endParaRPr lang="ru-RU" altLang="ru-RU" dirty="0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xmlns="" id="{674E0D74-CE37-4A4E-954D-339F03319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412876"/>
            <a:ext cx="7772400" cy="4683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ТВОРЧЕСКИЕ РАБОТЫ, ВЫПОЛНЕННЫЕ С ПОМОЩЬЮ КОРРЕКТНОЙ С НАУЧНОЙ ТОЧКИ ЗРЕНИЯ МЕТОДИКИ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ИМЕЮЩИЕ ПОЛУЧЕННЫЙ С ПОМОЩЬЮ ЭТОЙ МЕТОДИКИ СОБСТВЕННЫЙ ЭКСПЕРИМЕНТАЛЬНЫЙ МАТЕРИАЛ, НА ОСНОВАНИИ КОТОРОГО ДЕЛАЕТСЯ АНАЛИЗ И ВЫВОДЫ О ХАРАКТЕРЕ ИССЛЕДУЕМОГО ЯВЛЕНИЯ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 ОСОБЕННОСТЬЮ ТАКИХ РАБОТ ЯВЛЯЕТСЯ НЕПРЕДОПРЕДЕЛЕННОСТЬ РЕЗУЛЬТАТА, КОТОРЫЙ МОГУТ ДАТЬ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9746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477469AD-1D76-41CF-B08A-4B380D30F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7553" y="1"/>
            <a:ext cx="9973056" cy="14843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>
                <a:solidFill>
                  <a:srgbClr val="FF0000"/>
                </a:solidFill>
                <a:latin typeface="Tahoma" panose="020B0604030504040204" pitchFamily="34" charset="0"/>
              </a:rPr>
              <a:t/>
            </a:r>
            <a:br>
              <a:rPr lang="ru-RU" altLang="ru-RU" sz="3600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r>
              <a:rPr lang="ru-RU" altLang="ru-RU" sz="4900" dirty="0"/>
              <a:t>НАТУРАЛИСТИЧЕСКИЕ И ОПИСАТЕЛЬНЫЕ</a:t>
            </a:r>
            <a:r>
              <a:rPr lang="ru-RU" altLang="ru-RU" sz="3600" dirty="0">
                <a:solidFill>
                  <a:srgbClr val="FF0000"/>
                </a:solidFill>
                <a:latin typeface="Tahoma" panose="020B0604030504040204" pitchFamily="34" charset="0"/>
              </a:rPr>
              <a:t/>
            </a:r>
            <a:br>
              <a:rPr lang="ru-RU" altLang="ru-RU" sz="3600" dirty="0">
                <a:solidFill>
                  <a:srgbClr val="FF0000"/>
                </a:solidFill>
                <a:latin typeface="Tahoma" panose="020B0604030504040204" pitchFamily="34" charset="0"/>
              </a:rPr>
            </a:br>
            <a:endParaRPr lang="ru-RU" altLang="ru-RU" sz="36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xmlns="" id="{3316AB3F-F092-478A-8A4A-D96F02F015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ТВОРЧЕСКИЕ РАБОТЫ, НАПРАВЛЕННЫЕ НА НАБЛЮДЕНИЕ И КАЧЕСТВЕННОЕ ОПИСАНИЕ КАКОГО-ЛИБО ЯВЛЕНИЯ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МОГУТ ИМЕТЬ ЭЛЕМЕНТ НАУЧНОЙ НОВИЗНЫ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ОТЛИЧИТЕЛЬНОЙ ОСОБЕННОСТЬЮ ЯВЛЯЕТСЯ ОТСУТСТВИЕ КОРРЕКТНОЙ МЕТОДИКИ ИССЛЕДОВАНИЯ 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5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DAFC6F0-EF5A-4DEA-ADBF-DBF8258BF0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D7533-1B20-458C-8EBF-9E22B8A6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FFFF"/>
                </a:solidFill>
              </a:rPr>
              <a:t>Содержание:</a:t>
            </a:r>
            <a:endParaRPr lang="ru-RU" sz="4800" b="1" dirty="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6BC7BD-C198-4EDF-854E-47A5D8125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811" y="801866"/>
            <a:ext cx="6082110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</a:rPr>
              <a:t>1.	От замысла  исследования/проекта к его планированию.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</a:rPr>
              <a:t>2.	Цель и целеполагание  как  универсальные учебные действия.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</a:rPr>
              <a:t>3.	Объект и предмет исследования.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</a:rPr>
              <a:t>4.	Гипотеза исследования.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</a:rPr>
              <a:t>5.	Задачи исследования.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0000"/>
                </a:solidFill>
              </a:rPr>
              <a:t>6.	Исследовательские подходы.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8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CA06CD6-90CA-4C45-856C-6771339E1E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021601D-2758-4B15-A31C-FDA184C51B3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3D5021A8-AC1C-4560-90E2-423A21E33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ru-RU" sz="4100" b="1" dirty="0">
                <a:solidFill>
                  <a:schemeClr val="accent1"/>
                </a:solidFill>
              </a:rPr>
              <a:t>ЭТИМОЛОГИЯ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1B4EA28C-1968-40E3-81C3-355692F53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ru-RU" dirty="0"/>
              <a:t>Исследование – «из следа»</a:t>
            </a:r>
          </a:p>
          <a:p>
            <a:pPr marL="0" indent="0">
              <a:buNone/>
            </a:pPr>
            <a:r>
              <a:rPr lang="ru-RU" dirty="0"/>
              <a:t>Сопоставление первоисточников, их анализ и </a:t>
            </a:r>
          </a:p>
          <a:p>
            <a:pPr marL="0" indent="0">
              <a:buNone/>
            </a:pPr>
            <a:r>
              <a:rPr lang="ru-RU" dirty="0"/>
              <a:t>проведение на его основании новых выводов</a:t>
            </a:r>
          </a:p>
          <a:p>
            <a:endParaRPr lang="ru-RU" sz="2000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6AA1FD54-4A74-48B3-82D8-6C06EB93F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Реферат – «референция»</a:t>
            </a:r>
          </a:p>
          <a:p>
            <a:pPr marL="0" indent="0">
              <a:buNone/>
            </a:pPr>
            <a:r>
              <a:rPr lang="ru-RU" dirty="0"/>
              <a:t>Выбор материала из первоисточников, наиболее полно освещающих избранную проблему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0344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B67AFC4B-8FCA-4CB0-9B6A-542EDAA14A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3100" b="1" dirty="0">
                <a:solidFill>
                  <a:srgbClr val="FFFFFF"/>
                </a:solidFill>
                <a:latin typeface="Tahoma" pitchFamily="34" charset="0"/>
              </a:rPr>
              <a:t> </a:t>
            </a:r>
            <a:r>
              <a:rPr lang="ru-RU" sz="3100" dirty="0">
                <a:solidFill>
                  <a:srgbClr val="FFFFFF"/>
                </a:solidFill>
                <a:latin typeface="Tahoma" pitchFamily="34" charset="0"/>
              </a:rPr>
              <a:t>При  выполнении исследовательской работы перед учителем и учащимися возникает целый ряд проблем</a:t>
            </a:r>
            <a:r>
              <a:rPr lang="ru-RU" sz="3100" dirty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3078" name="Rectangle 3"/>
          <p:cNvGraphicFramePr/>
          <p:nvPr>
            <p:extLst>
              <p:ext uri="{D42A27DB-BD31-4B8C-83A1-F6EECF244321}">
                <p14:modId xmlns:p14="http://schemas.microsoft.com/office/powerpoint/2010/main" val="1055519818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6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33AF907C-21F7-4C62-99F1-FDAAE5CC0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ПЛАНИРОВАНИЕ  </a:t>
            </a:r>
            <a:br>
              <a:rPr lang="en-US" sz="4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БУДУЩЕГО ИССЛЕДОВАНИЯ/ПРОЕКТА  УЧАЩЕГОСЯ</a:t>
            </a:r>
          </a:p>
        </p:txBody>
      </p:sp>
    </p:spTree>
    <p:extLst>
      <p:ext uri="{BB962C8B-B14F-4D97-AF65-F5344CB8AC3E}">
        <p14:creationId xmlns:p14="http://schemas.microsoft.com/office/powerpoint/2010/main" val="11277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5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2252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3" name="Заголовок 1">
            <a:extLst>
              <a:ext uri="{FF2B5EF4-FFF2-40B4-BE49-F238E27FC236}">
                <a16:creationId xmlns:a16="http://schemas.microsoft.com/office/drawing/2014/main" xmlns="" id="{F8D9C70C-557B-4FAD-9E9A-9A36AAAA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53975" algn="ctr"/>
            <a:r>
              <a:rPr lang="ru-RU" altLang="ru-RU" dirty="0">
                <a:solidFill>
                  <a:srgbClr val="0066FF"/>
                </a:solidFill>
              </a:rPr>
              <a:t>СОЗДАЕМ </a:t>
            </a:r>
            <a:br>
              <a:rPr lang="ru-RU" altLang="ru-RU" dirty="0">
                <a:solidFill>
                  <a:srgbClr val="0066FF"/>
                </a:solidFill>
              </a:rPr>
            </a:br>
            <a:r>
              <a:rPr lang="ru-RU" altLang="ru-RU" dirty="0">
                <a:solidFill>
                  <a:srgbClr val="0066FF"/>
                </a:solidFill>
              </a:rPr>
              <a:t>ПРОЕКТ  ИССЛЕДОВАНИЯ </a:t>
            </a:r>
          </a:p>
        </p:txBody>
      </p:sp>
    </p:spTree>
    <p:extLst>
      <p:ext uri="{BB962C8B-B14F-4D97-AF65-F5344CB8AC3E}">
        <p14:creationId xmlns:p14="http://schemas.microsoft.com/office/powerpoint/2010/main" val="9247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CB77FFC8-85EB-4BF5-9C89-4CD3D4C4A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2440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CB8DC3EE-F830-4447-92E1-D06AD109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marL="53975" algn="ctr"/>
            <a:r>
              <a:rPr lang="ru-RU" altLang="ru-RU" dirty="0"/>
              <a:t>ЦЕЛЬ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7946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07396660-64FF-4D52-ACB8-25D18FB116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829538"/>
              </p:ext>
            </p:extLst>
          </p:nvPr>
        </p:nvGraphicFramePr>
        <p:xfrm>
          <a:off x="1981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011" name="Заголовок 1">
            <a:extLst>
              <a:ext uri="{FF2B5EF4-FFF2-40B4-BE49-F238E27FC236}">
                <a16:creationId xmlns:a16="http://schemas.microsoft.com/office/drawing/2014/main" xmlns="" id="{4A3F6A56-54C6-4531-917C-C109E071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3975" algn="ctr"/>
            <a:r>
              <a:rPr lang="ru-RU" altLang="ru-RU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СОДЕРЖАТЕЛЬНЫЙ  ЭТАП ПОСТАНОВКИ  ЦЕЛИ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330302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3" name="Содержимо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6595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59" name="Заголовок 2">
            <a:extLst>
              <a:ext uri="{FF2B5EF4-FFF2-40B4-BE49-F238E27FC236}">
                <a16:creationId xmlns:a16="http://schemas.microsoft.com/office/drawing/2014/main" xmlns="" id="{960A822B-5B4D-483F-AA4A-94350BEB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/>
              <a:t>ЦЕЛЕПОЛАГАНИЕ</a:t>
            </a:r>
          </a:p>
        </p:txBody>
      </p:sp>
    </p:spTree>
    <p:extLst>
      <p:ext uri="{BB962C8B-B14F-4D97-AF65-F5344CB8AC3E}">
        <p14:creationId xmlns:p14="http://schemas.microsoft.com/office/powerpoint/2010/main" val="25451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4" name="Freeform: Shape 71">
            <a:extLst>
              <a:ext uri="{FF2B5EF4-FFF2-40B4-BE49-F238E27FC236}">
                <a16:creationId xmlns:a16="http://schemas.microsoft.com/office/drawing/2014/main" xmlns="" id="{DB66F6E8-4D4A-4907-940A-774703A2D0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9016005" y="5367908"/>
            <a:ext cx="3175996" cy="1490093"/>
          </a:xfrm>
          <a:custGeom>
            <a:avLst/>
            <a:gdLst>
              <a:gd name="connsiteX0" fmla="*/ 2485888 w 3175996"/>
              <a:gd name="connsiteY0" fmla="*/ 1490093 h 1490093"/>
              <a:gd name="connsiteX1" fmla="*/ 0 w 3175996"/>
              <a:gd name="connsiteY1" fmla="*/ 1490093 h 1490093"/>
              <a:gd name="connsiteX2" fmla="*/ 0 w 3175996"/>
              <a:gd name="connsiteY2" fmla="*/ 0 h 1490093"/>
              <a:gd name="connsiteX3" fmla="*/ 3175996 w 3175996"/>
              <a:gd name="connsiteY3" fmla="*/ 0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5996" h="1490093">
                <a:moveTo>
                  <a:pt x="2485888" y="1490093"/>
                </a:moveTo>
                <a:lnTo>
                  <a:pt x="0" y="1490093"/>
                </a:lnTo>
                <a:lnTo>
                  <a:pt x="0" y="0"/>
                </a:lnTo>
                <a:lnTo>
                  <a:pt x="317599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095" name="Freeform: Shape 73">
            <a:extLst>
              <a:ext uri="{FF2B5EF4-FFF2-40B4-BE49-F238E27FC236}">
                <a16:creationId xmlns:a16="http://schemas.microsoft.com/office/drawing/2014/main" xmlns="" id="{8F1F5A56-E82B-4FD5-9025-B72896FFBB6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7262" y="5367908"/>
            <a:ext cx="9566296" cy="1490093"/>
          </a:xfrm>
          <a:custGeom>
            <a:avLst/>
            <a:gdLst>
              <a:gd name="connsiteX0" fmla="*/ 0 w 9566296"/>
              <a:gd name="connsiteY0" fmla="*/ 0 h 1490093"/>
              <a:gd name="connsiteX1" fmla="*/ 405267 w 9566296"/>
              <a:gd name="connsiteY1" fmla="*/ 0 h 1490093"/>
              <a:gd name="connsiteX2" fmla="*/ 631857 w 9566296"/>
              <a:gd name="connsiteY2" fmla="*/ 0 h 1490093"/>
              <a:gd name="connsiteX3" fmla="*/ 2451761 w 9566296"/>
              <a:gd name="connsiteY3" fmla="*/ 0 h 1490093"/>
              <a:gd name="connsiteX4" fmla="*/ 2901880 w 9566296"/>
              <a:gd name="connsiteY4" fmla="*/ 0 h 1490093"/>
              <a:gd name="connsiteX5" fmla="*/ 3641106 w 9566296"/>
              <a:gd name="connsiteY5" fmla="*/ 0 h 1490093"/>
              <a:gd name="connsiteX6" fmla="*/ 9566296 w 9566296"/>
              <a:gd name="connsiteY6" fmla="*/ 0 h 1490093"/>
              <a:gd name="connsiteX7" fmla="*/ 8876188 w 9566296"/>
              <a:gd name="connsiteY7" fmla="*/ 1490093 h 1490093"/>
              <a:gd name="connsiteX8" fmla="*/ 631857 w 9566296"/>
              <a:gd name="connsiteY8" fmla="*/ 1490093 h 1490093"/>
              <a:gd name="connsiteX9" fmla="*/ 405267 w 9566296"/>
              <a:gd name="connsiteY9" fmla="*/ 1490093 h 1490093"/>
              <a:gd name="connsiteX10" fmla="*/ 0 w 9566296"/>
              <a:gd name="connsiteY10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66296" h="1490093">
                <a:moveTo>
                  <a:pt x="0" y="0"/>
                </a:moveTo>
                <a:lnTo>
                  <a:pt x="405267" y="0"/>
                </a:lnTo>
                <a:lnTo>
                  <a:pt x="631857" y="0"/>
                </a:lnTo>
                <a:lnTo>
                  <a:pt x="2451761" y="0"/>
                </a:lnTo>
                <a:lnTo>
                  <a:pt x="2901880" y="0"/>
                </a:lnTo>
                <a:lnTo>
                  <a:pt x="3641106" y="0"/>
                </a:lnTo>
                <a:lnTo>
                  <a:pt x="9566296" y="0"/>
                </a:lnTo>
                <a:lnTo>
                  <a:pt x="8876188" y="1490093"/>
                </a:lnTo>
                <a:lnTo>
                  <a:pt x="631857" y="1490093"/>
                </a:lnTo>
                <a:lnTo>
                  <a:pt x="405267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Содержимое 8">
            <a:extLst>
              <a:ext uri="{FF2B5EF4-FFF2-40B4-BE49-F238E27FC236}">
                <a16:creationId xmlns:a16="http://schemas.microsoft.com/office/drawing/2014/main" xmlns="" id="{9B4A1183-93E5-4329-A0B9-CCB27AD1B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372634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6083" name="Заголовок 3">
            <a:extLst>
              <a:ext uri="{FF2B5EF4-FFF2-40B4-BE49-F238E27FC236}">
                <a16:creationId xmlns:a16="http://schemas.microsoft.com/office/drawing/2014/main" xmlns="" id="{99806343-FCBE-456F-A7F4-20612808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8078342" cy="1096331"/>
          </a:xfrm>
        </p:spPr>
        <p:txBody>
          <a:bodyPr>
            <a:normAutofit/>
          </a:bodyPr>
          <a:lstStyle/>
          <a:p>
            <a:pPr marL="53975"/>
            <a:r>
              <a:rPr lang="ru-RU" altLang="ru-RU"/>
              <a:t>ЦЕЛЕПОЛАГАНИЕ</a:t>
            </a:r>
          </a:p>
        </p:txBody>
      </p:sp>
    </p:spTree>
    <p:extLst>
      <p:ext uri="{BB962C8B-B14F-4D97-AF65-F5344CB8AC3E}">
        <p14:creationId xmlns:p14="http://schemas.microsoft.com/office/powerpoint/2010/main" val="23256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Заголовок 2">
            <a:extLst>
              <a:ext uri="{FF2B5EF4-FFF2-40B4-BE49-F238E27FC236}">
                <a16:creationId xmlns:a16="http://schemas.microsoft.com/office/drawing/2014/main" xmlns="" id="{79DC0D8A-9396-406C-BD19-C6181176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Так обстоит дело  в  реальности с достижением  целей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90" y="1391653"/>
            <a:ext cx="66008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0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Содержимое 3" descr="вверх.jpg">
            <a:extLst>
              <a:ext uri="{FF2B5EF4-FFF2-40B4-BE49-F238E27FC236}">
                <a16:creationId xmlns:a16="http://schemas.microsoft.com/office/drawing/2014/main" xmlns="" id="{97E19FC8-B275-4C89-A640-FD40457FAB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822" y="1352220"/>
            <a:ext cx="6553545" cy="4161501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Заголовок 2">
            <a:extLst>
              <a:ext uri="{FF2B5EF4-FFF2-40B4-BE49-F238E27FC236}">
                <a16:creationId xmlns:a16="http://schemas.microsoft.com/office/drawing/2014/main" xmlns="" id="{D7C01DB9-0E3E-4C18-A8F8-2C8C62C9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Рождение субъекта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368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2A9B1182-F0AB-4C3A-B019-3C25FC1B0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49275"/>
            <a:ext cx="8677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4400" dirty="0">
                <a:latin typeface="+mj-lt"/>
                <a:ea typeface="+mj-ea"/>
                <a:cs typeface="+mj-cs"/>
              </a:rPr>
              <a:t>Этапы исследовательского цикла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xmlns="" id="{4EA83781-2FC6-4C38-90E6-2CD503AF0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38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endParaRPr lang="ru-RU" altLang="ru-RU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xmlns="" id="{B74ECCEE-CC1D-40D1-B764-2D9A23288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060576"/>
            <a:ext cx="1524000" cy="1006475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000">
                <a:solidFill>
                  <a:prstClr val="black"/>
                </a:solidFill>
                <a:latin typeface="Times New Roman" panose="02020603050405020304" pitchFamily="18" charset="0"/>
              </a:rPr>
              <a:t>Теоретичес-кий материал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xmlns="" id="{82571F70-8F86-42FA-AD12-15BBEFF5A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2060576"/>
            <a:ext cx="1295400" cy="7016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000">
                <a:solidFill>
                  <a:prstClr val="black"/>
                </a:solidFill>
                <a:latin typeface="Times New Roman" panose="02020603050405020304" pitchFamily="18" charset="0"/>
              </a:rPr>
              <a:t>Освоение методики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xmlns="" id="{3B27974E-022C-46DA-A8AB-41E57982B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060576"/>
            <a:ext cx="1752600" cy="1006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000">
                <a:solidFill>
                  <a:prstClr val="black"/>
                </a:solidFill>
                <a:latin typeface="Times New Roman" panose="02020603050405020304" pitchFamily="18" charset="0"/>
              </a:rPr>
              <a:t>Эксперимен-тальные исследования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xmlns="" id="{E48CB3DF-4846-414E-B627-5EF966FE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060576"/>
            <a:ext cx="1524000" cy="70167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000">
                <a:solidFill>
                  <a:prstClr val="black"/>
                </a:solidFill>
                <a:latin typeface="Times New Roman" panose="02020603050405020304" pitchFamily="18" charset="0"/>
              </a:rPr>
              <a:t>Обработка данных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xmlns="" id="{77085BE3-C742-467B-9B06-63575D72C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2060576"/>
            <a:ext cx="1600200" cy="10064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ru-RU" altLang="ru-RU" sz="2000" dirty="0" err="1">
                <a:solidFill>
                  <a:prstClr val="black"/>
                </a:solidFill>
                <a:latin typeface="Times New Roman" pitchFamily="18" charset="0"/>
              </a:rPr>
              <a:t>Представле-ние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</a:rPr>
              <a:t> результатов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75AF0FE6-8D51-4DFA-8DDB-924EA7926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3644900"/>
            <a:ext cx="2232025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Выбор темы и задачи, формулировка гипотезы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xmlns="" id="{7BC8336F-6ABB-44FE-B504-02EF959F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4" y="3644901"/>
            <a:ext cx="158432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Анализ результатов и выводы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xmlns="" id="{3559BAEC-6C29-4027-8413-944D6641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644901"/>
            <a:ext cx="1150938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Выбор объекта</a:t>
            </a:r>
          </a:p>
        </p:txBody>
      </p:sp>
      <p:sp>
        <p:nvSpPr>
          <p:cNvPr id="4108" name="Text Box 12">
            <a:extLst>
              <a:ext uri="{FF2B5EF4-FFF2-40B4-BE49-F238E27FC236}">
                <a16:creationId xmlns:a16="http://schemas.microsoft.com/office/drawing/2014/main" xmlns="" id="{00878C61-6E1D-440A-84F1-703C9EACD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41663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400">
                <a:solidFill>
                  <a:prstClr val="black"/>
                </a:solidFill>
                <a:latin typeface="Arial" panose="020B0604020202020204" pitchFamily="34" charset="0"/>
              </a:rPr>
              <a:t>С а м о с т о я т е л ь н а я     р а б о т а     у ч а щ и х с я</a:t>
            </a:r>
          </a:p>
        </p:txBody>
      </p:sp>
      <p:sp>
        <p:nvSpPr>
          <p:cNvPr id="4109" name="Text Box 13">
            <a:extLst>
              <a:ext uri="{FF2B5EF4-FFF2-40B4-BE49-F238E27FC236}">
                <a16:creationId xmlns:a16="http://schemas.microsoft.com/office/drawing/2014/main" xmlns="" id="{24555624-BFD0-44EA-9B6F-BF5AA1176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373688"/>
            <a:ext cx="1547813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Создание теоретичес-кой базы</a:t>
            </a:r>
          </a:p>
        </p:txBody>
      </p:sp>
      <p:sp>
        <p:nvSpPr>
          <p:cNvPr id="4110" name="Text Box 14">
            <a:extLst>
              <a:ext uri="{FF2B5EF4-FFF2-40B4-BE49-F238E27FC236}">
                <a16:creationId xmlns:a16="http://schemas.microsoft.com/office/drawing/2014/main" xmlns="" id="{053701C5-C746-4BF0-B7F8-4A44BE1D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5373688"/>
            <a:ext cx="1584325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Подбор методики под задачу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DD53D317-9E70-4647-AEA3-AE9C038D4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5373689"/>
            <a:ext cx="1727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Составление плана работ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EE6BACE3-EDEB-45AD-80A9-872A740F4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963" y="5373688"/>
            <a:ext cx="143986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Подбор методики обработки</a:t>
            </a:r>
          </a:p>
        </p:txBody>
      </p:sp>
      <p:sp>
        <p:nvSpPr>
          <p:cNvPr id="4113" name="Text Box 17">
            <a:extLst>
              <a:ext uri="{FF2B5EF4-FFF2-40B4-BE49-F238E27FC236}">
                <a16:creationId xmlns:a16="http://schemas.microsoft.com/office/drawing/2014/main" xmlns="" id="{1C39AEC4-74DC-4D88-B5A1-A72AE3AEA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5373688"/>
            <a:ext cx="1547812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1800">
                <a:solidFill>
                  <a:prstClr val="black"/>
                </a:solidFill>
                <a:latin typeface="Arial" panose="020B0604020202020204" pitchFamily="34" charset="0"/>
              </a:rPr>
              <a:t>Составле-ние плана презентации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xmlns="" id="{8AC86720-31CE-4F07-B904-2A9015FB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868864"/>
            <a:ext cx="9144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None/>
            </a:pPr>
            <a:r>
              <a:rPr lang="ru-RU" altLang="ru-RU" sz="2200">
                <a:solidFill>
                  <a:prstClr val="black"/>
                </a:solidFill>
                <a:latin typeface="Arial" panose="020B0604020202020204" pitchFamily="34" charset="0"/>
              </a:rPr>
              <a:t>К о н с у л ь т а ц и о н н а я      р а б о т а     р у к о в о д и т е л я</a:t>
            </a:r>
          </a:p>
        </p:txBody>
      </p:sp>
    </p:spTree>
    <p:extLst>
      <p:ext uri="{BB962C8B-B14F-4D97-AF65-F5344CB8AC3E}">
        <p14:creationId xmlns:p14="http://schemas.microsoft.com/office/powerpoint/2010/main" val="1675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F1000713-BDD7-4AD7-B307-DA6F36981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275592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9155" name="Заголовок 2">
            <a:extLst>
              <a:ext uri="{FF2B5EF4-FFF2-40B4-BE49-F238E27FC236}">
                <a16:creationId xmlns:a16="http://schemas.microsoft.com/office/drawing/2014/main" xmlns="" id="{7E96CB93-F0AF-4CAD-A9CB-3339C462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700">
                <a:solidFill>
                  <a:srgbClr val="FFFFFF"/>
                </a:solidFill>
              </a:rPr>
              <a:t>СУБЪЕКТ 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0841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F6C3ED5A-AF0C-4217-A56D-4A506B697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398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xmlns="" id="{2566CEB2-D506-4D4F-86D9-609A0FA3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ОБЪЕКТ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7808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>
            <a:extLst>
              <a:ext uri="{FF2B5EF4-FFF2-40B4-BE49-F238E27FC236}">
                <a16:creationId xmlns:a16="http://schemas.microsoft.com/office/drawing/2014/main" xmlns="" id="{C091C63A-1B84-4F5A-AAF6-AC8C448084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6520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Заголовок 1">
            <a:extLst>
              <a:ext uri="{FF2B5EF4-FFF2-40B4-BE49-F238E27FC236}">
                <a16:creationId xmlns:a16="http://schemas.microsoft.com/office/drawing/2014/main" xmlns="" id="{9E5C5A6B-19CB-4A77-8F02-167B6CFA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/>
              <a:t>ПРЕДМЕТ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4420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2">
            <a:extLst>
              <a:ext uri="{FF2B5EF4-FFF2-40B4-BE49-F238E27FC236}">
                <a16:creationId xmlns:a16="http://schemas.microsoft.com/office/drawing/2014/main" xmlns="" id="{9BC1E933-B398-46E7-9BB2-2170C60E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 </a:t>
            </a:r>
          </a:p>
        </p:txBody>
      </p:sp>
      <p:graphicFrame>
        <p:nvGraphicFramePr>
          <p:cNvPr id="6" name="Рисунок 5">
            <a:extLst>
              <a:ext uri="{FF2B5EF4-FFF2-40B4-BE49-F238E27FC236}">
                <a16:creationId xmlns:a16="http://schemas.microsoft.com/office/drawing/2014/main" xmlns="" id="{B5E9F799-42BE-4049-AA7E-AB1B14924F2F}"/>
              </a:ext>
            </a:extLst>
          </p:cNvPr>
          <p:cNvGraphicFramePr>
            <a:graphicFrameLocks noGrp="1"/>
          </p:cNvGraphicFramePr>
          <p:nvPr>
            <p:ph type="pic" idx="1"/>
          </p:nvPr>
        </p:nvGraphicFramePr>
        <p:xfrm>
          <a:off x="1919288" y="1484313"/>
          <a:ext cx="8280400" cy="4824411"/>
        </p:xfrm>
        <a:graphic>
          <a:graphicData uri="http://schemas.openxmlformats.org/drawingml/2006/table">
            <a:tbl>
              <a:tblPr/>
              <a:tblGrid>
                <a:gridCol w="414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4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7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НЕУДАЧНЫЕ </a:t>
                      </a:r>
                      <a:r>
                        <a:rPr lang="ru-RU" sz="1200" dirty="0">
                          <a:solidFill>
                            <a:srgbClr val="FF0000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НАЗВАНИЯ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АДЕКВАТНЫЕ  ПРАВИЛЬНЫЕ НАЗВАНИЯ </a:t>
                      </a:r>
                      <a:r>
                        <a:rPr lang="en-US" sz="1200" i="1" dirty="0">
                          <a:solidFill>
                            <a:srgbClr val="FF0000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(ПОСЛЕ ОЗНАКОМЛЕНИЯ С СОДЕРЖАНИЕМ РАБОТ)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7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Метеориты – гости из космоса (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журналистское, очень широкое)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Изучение метеоритов в современной науке и их классификация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70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Внимание, Акулы! (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журналистское, очень широкое, не связывает с предметом исследования)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Исследование причин и факторов нападения акул на человека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Как компьютер появился на свет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(примитивное, ненаучное, не связывает с предметом исследования)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История  преодоления проблем  при создании компьютеров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Радуга в доме 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(ненаучное, примитивное, журналистское, не связывает с предметом исследования)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Исследования условий возникновения радуги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10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Как понять Шопена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(</a:t>
                      </a:r>
                      <a:r>
                        <a:rPr lang="en-US" sz="1200" i="1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журналистское, очень широкое, не связывает с предметом исследования)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/>
                          <a:ea typeface="TimesNewRomanPSMT"/>
                          <a:cs typeface="Times New Roman"/>
                        </a:rPr>
                        <a:t>Изучение особенностей восприятия  музыки Шопена младшими школьниками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929" marR="679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6410" name="Текст 4">
            <a:extLst>
              <a:ext uri="{FF2B5EF4-FFF2-40B4-BE49-F238E27FC236}">
                <a16:creationId xmlns:a16="http://schemas.microsoft.com/office/drawing/2014/main" xmlns="" id="{C61C426B-4E6D-4AA7-B93A-FB2391461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4826" y="260351"/>
            <a:ext cx="8435975" cy="10080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ru-RU" sz="2400" b="1" dirty="0"/>
              <a:t>Примеры</a:t>
            </a:r>
            <a:r>
              <a:rPr lang="ru-RU" sz="2400" dirty="0"/>
              <a:t> неудачных названий и их </a:t>
            </a:r>
            <a:r>
              <a:rPr lang="ru-RU" sz="2400" dirty="0" err="1"/>
              <a:t>переформулировка</a:t>
            </a:r>
            <a:r>
              <a:rPr lang="ru-RU" sz="2400" dirty="0"/>
              <a:t> на примере работ участников конференции «Первые шаги в науку»(2011)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83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0FA316B3-8DED-4B05-A7B2-CBBA9A19A0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3684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Заголовок 2">
            <a:extLst>
              <a:ext uri="{FF2B5EF4-FFF2-40B4-BE49-F238E27FC236}">
                <a16:creationId xmlns:a16="http://schemas.microsoft.com/office/drawing/2014/main" xmlns="" id="{1889CE8B-6941-4F16-90DA-069F3F852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/>
              <a:t>ВАЖНО!!!</a:t>
            </a:r>
          </a:p>
        </p:txBody>
      </p:sp>
    </p:spTree>
    <p:extLst>
      <p:ext uri="{BB962C8B-B14F-4D97-AF65-F5344CB8AC3E}">
        <p14:creationId xmlns:p14="http://schemas.microsoft.com/office/powerpoint/2010/main" val="21854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71">
            <a:extLst>
              <a:ext uri="{FF2B5EF4-FFF2-40B4-BE49-F238E27FC236}">
                <a16:creationId xmlns:a16="http://schemas.microsoft.com/office/drawing/2014/main" xmlns="" id="{D7481200-3BB2-4CA3-9D54-1077F6F765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xmlns="" id="{DDD688E5-73ED-49E0-916B-6BEB5A401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049457"/>
              </p:ext>
            </p:extLst>
          </p:nvPr>
        </p:nvGraphicFramePr>
        <p:xfrm>
          <a:off x="642938" y="642938"/>
          <a:ext cx="6269037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4275" name="Заголовок 6">
            <a:extLst>
              <a:ext uri="{FF2B5EF4-FFF2-40B4-BE49-F238E27FC236}">
                <a16:creationId xmlns:a16="http://schemas.microsoft.com/office/drawing/2014/main" xmlns="" id="{8E949454-8D71-4453-8BD2-F630B3D4A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9" y="642938"/>
            <a:ext cx="3670808" cy="5502264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700">
                <a:solidFill>
                  <a:srgbClr val="FFFFFF"/>
                </a:solidFill>
              </a:rPr>
              <a:t>ГИПОТЕЗА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958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B0DF90E-6BAD-4E82-8FDF-717C9A35737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13DCC859-0434-4BB8-B6C5-09C88AE698F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xmlns="" id="{08E7ACFB-B791-4C23-8B17-013FEDC09A8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Содержимо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678799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6DAB984D-1C16-446F-AD93-DD406562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/>
              <a:t>ПРИ  ФОРМУЛИРОВАНИИ ГИПОТЕЗЫ</a:t>
            </a:r>
          </a:p>
        </p:txBody>
      </p:sp>
    </p:spTree>
    <p:extLst>
      <p:ext uri="{BB962C8B-B14F-4D97-AF65-F5344CB8AC3E}">
        <p14:creationId xmlns:p14="http://schemas.microsoft.com/office/powerpoint/2010/main" val="4077058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xmlns="" id="{731378EF-C452-4981-865E-0B142F9F1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2116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53DADD4-76F8-4DC7-99A7-2784153D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УСЛОВИЯ  СОСТОЯТЕЛЬНОСТИ  ГИПОТЕЗ:</a:t>
            </a:r>
          </a:p>
        </p:txBody>
      </p:sp>
    </p:spTree>
    <p:extLst>
      <p:ext uri="{BB962C8B-B14F-4D97-AF65-F5344CB8AC3E}">
        <p14:creationId xmlns:p14="http://schemas.microsoft.com/office/powerpoint/2010/main" val="1481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>
            <a:extLst>
              <a:ext uri="{FF2B5EF4-FFF2-40B4-BE49-F238E27FC236}">
                <a16:creationId xmlns:a16="http://schemas.microsoft.com/office/drawing/2014/main" xmlns="" id="{38BF43F6-B392-452E-A20A-9739786D2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67890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347" name="Заголовок 6">
            <a:extLst>
              <a:ext uri="{FF2B5EF4-FFF2-40B4-BE49-F238E27FC236}">
                <a16:creationId xmlns:a16="http://schemas.microsoft.com/office/drawing/2014/main" xmlns="" id="{B86EEFCF-5782-4132-8D7C-D2DB02E6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/>
              <a:t>ЗАДАЧИ 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657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3" name="Содержимое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2112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371" name="Заголовок 1">
            <a:extLst>
              <a:ext uri="{FF2B5EF4-FFF2-40B4-BE49-F238E27FC236}">
                <a16:creationId xmlns:a16="http://schemas.microsoft.com/office/drawing/2014/main" xmlns="" id="{92C68059-FAF6-462E-994B-58DD0E5DA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/>
              <a:t>ЗАДАЧИ  ФОРМУЛИРУЮТСЯ  В  ВИДЕ ПЕРЕЧИСЛЕНИЯ:</a:t>
            </a:r>
          </a:p>
        </p:txBody>
      </p:sp>
    </p:spTree>
    <p:extLst>
      <p:ext uri="{BB962C8B-B14F-4D97-AF65-F5344CB8AC3E}">
        <p14:creationId xmlns:p14="http://schemas.microsoft.com/office/powerpoint/2010/main" val="34216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89509C-7C3A-4F2D-B566-31A2ABE0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84" y="274639"/>
            <a:ext cx="10265664" cy="1570037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/>
              <a:t>Необходимо разработать поэтапный план выполнения деятельности – он соответствует задачам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3FFF1D89-3C40-46EB-B5D4-D9ADBFAF1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27226"/>
            <a:ext cx="8388350" cy="402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1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Содержимое 1">
            <a:extLst>
              <a:ext uri="{FF2B5EF4-FFF2-40B4-BE49-F238E27FC236}">
                <a16:creationId xmlns:a16="http://schemas.microsoft.com/office/drawing/2014/main" xmlns="" id="{E20A2470-C840-48FB-9010-590C9902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8" y="1557338"/>
            <a:ext cx="8229600" cy="4572000"/>
          </a:xfrm>
        </p:spPr>
        <p:txBody>
          <a:bodyPr/>
          <a:lstStyle/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  <a:p>
            <a:pPr eaLnBrk="1" hangingPunct="1"/>
            <a:endParaRPr lang="ru-RU" altLang="ru-RU" b="1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FAD3F3CB-50C8-4C72-86B3-E00B5F2F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/>
              <a:t>СПОСОБЫ  РЕШЕНИЯ ОСНОВНОЙ ЗАДАЧИ</a:t>
            </a:r>
            <a:br>
              <a:rPr lang="ru-RU" dirty="0"/>
            </a:br>
            <a:r>
              <a:rPr lang="ru-RU" dirty="0"/>
              <a:t>  И   БАЗА  ИССЛЕДОВАНИЙ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71890A01-6C02-46A8-A7C1-AE2D5ED8D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566049"/>
              </p:ext>
            </p:extLst>
          </p:nvPr>
        </p:nvGraphicFramePr>
        <p:xfrm>
          <a:off x="831273" y="1691322"/>
          <a:ext cx="10529455" cy="47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8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09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598">
                <a:tc>
                  <a:txBody>
                    <a:bodyPr/>
                    <a:lstStyle/>
                    <a:p>
                      <a:r>
                        <a:rPr lang="ru-RU" sz="1800" dirty="0"/>
                        <a:t>Название задачи </a:t>
                      </a:r>
                    </a:p>
                  </a:txBody>
                  <a:tcPr marL="91447" marR="91447" marT="45718" marB="45718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содержание</a:t>
                      </a:r>
                    </a:p>
                  </a:txBody>
                  <a:tcPr marL="91447" marR="91447" marT="45718" marB="45718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1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О</a:t>
                      </a:r>
                      <a:r>
                        <a:rPr lang="en-US" sz="1800" b="1" i="1" dirty="0" err="1"/>
                        <a:t>пре</a:t>
                      </a:r>
                      <a:r>
                        <a:rPr lang="ru-RU" sz="1800" b="1" i="1" dirty="0" err="1"/>
                        <a:t>д</a:t>
                      </a:r>
                      <a:r>
                        <a:rPr lang="en-US" sz="1800" b="1" i="1" dirty="0" err="1"/>
                        <a:t>еление</a:t>
                      </a:r>
                      <a:r>
                        <a:rPr lang="en-US" sz="1800" b="1" i="1" dirty="0"/>
                        <a:t> </a:t>
                      </a:r>
                      <a:r>
                        <a:rPr lang="ru-RU" sz="1800" b="1" i="1" dirty="0"/>
                        <a:t> </a:t>
                      </a:r>
                      <a:r>
                        <a:rPr lang="en-US" sz="1800" b="1" i="1" dirty="0"/>
                        <a:t>основных </a:t>
                      </a:r>
                      <a:r>
                        <a:rPr lang="en-US" sz="1800" b="1" i="1" dirty="0" err="1"/>
                        <a:t>методов</a:t>
                      </a:r>
                      <a:endParaRPr lang="ru-RU" sz="1800" b="1" i="1" dirty="0"/>
                    </a:p>
                    <a:p>
                      <a:endParaRPr lang="ru-RU" sz="1800" i="1" dirty="0"/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i="1" dirty="0"/>
                        <a:t>Подбор методов и методик и способов  </a:t>
                      </a:r>
                    </a:p>
                    <a:p>
                      <a:r>
                        <a:rPr lang="en-US" sz="1800" b="1" i="1" dirty="0"/>
                        <a:t>решения основных задач</a:t>
                      </a:r>
                      <a:endParaRPr lang="ru-RU" sz="1800" i="1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3562">
                <a:tc>
                  <a:txBody>
                    <a:bodyPr/>
                    <a:lstStyle/>
                    <a:p>
                      <a:r>
                        <a:rPr lang="ru-RU" sz="1800" b="1" i="1" dirty="0"/>
                        <a:t>Описание базы исследования</a:t>
                      </a:r>
                    </a:p>
                  </a:txBody>
                  <a:tcPr marL="91447" marR="91447" marT="45718" marB="45718"/>
                </a:tc>
                <a:tc>
                  <a:txBody>
                    <a:bodyPr/>
                    <a:lstStyle/>
                    <a:p>
                      <a:r>
                        <a:rPr lang="ru-RU" sz="1800" b="1" i="1" dirty="0"/>
                        <a:t>Группы выборки, экспонаты, образцы, </a:t>
                      </a:r>
                      <a:r>
                        <a:rPr lang="en-US" sz="1800" b="1" i="1" dirty="0" err="1"/>
                        <a:t>на</a:t>
                      </a:r>
                      <a:r>
                        <a:rPr lang="en-US" sz="1800" b="1" i="1" dirty="0"/>
                        <a:t> </a:t>
                      </a:r>
                      <a:r>
                        <a:rPr lang="en-US" sz="1800" b="1" i="1" dirty="0" err="1"/>
                        <a:t>котор</a:t>
                      </a:r>
                      <a:r>
                        <a:rPr lang="ru-RU" sz="1800" b="1" i="1" dirty="0" err="1"/>
                        <a:t>ых</a:t>
                      </a:r>
                      <a:r>
                        <a:rPr lang="en-US" sz="1800" b="1" i="1" dirty="0"/>
                        <a:t> изучались </a:t>
                      </a:r>
                      <a:r>
                        <a:rPr lang="en-US" sz="1800" b="1" i="1" dirty="0" err="1"/>
                        <a:t>те</a:t>
                      </a:r>
                      <a:r>
                        <a:rPr lang="en-US" sz="1800" b="1" i="1" dirty="0"/>
                        <a:t> или </a:t>
                      </a:r>
                      <a:r>
                        <a:rPr lang="en-US" sz="1800" b="1" i="1" dirty="0" err="1"/>
                        <a:t>иные</a:t>
                      </a:r>
                      <a:r>
                        <a:rPr lang="en-US" sz="1800" b="1" i="1" dirty="0"/>
                        <a:t> явления, проверялись наработки, методики, </a:t>
                      </a:r>
                      <a:endParaRPr lang="ru-RU" sz="1800" b="1" i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Здесь же рекомендуется дать характеристику источников получения информации – опросных групп, объектов наблюдения, архивных материалов и пр.. </a:t>
                      </a:r>
                    </a:p>
                    <a:p>
                      <a:r>
                        <a:rPr lang="en-US" sz="1800" b="1" i="1" dirty="0"/>
                        <a:t> </a:t>
                      </a:r>
                      <a:endParaRPr lang="ru-RU" sz="1800" b="1" i="1" dirty="0"/>
                    </a:p>
                  </a:txBody>
                  <a:tcPr marL="91447" marR="91447" marT="45718" marB="4571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xmlns="" id="{3ADBE1E3-0432-487C-9191-0AA315F09E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68552" y="1362869"/>
            <a:ext cx="8458200" cy="1223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609600" indent="-609600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Специальные</a:t>
            </a:r>
          </a:p>
          <a:p>
            <a:pPr marL="609600" indent="-609600">
              <a:buFont typeface="Wingdings" pitchFamily="2" charset="2"/>
              <a:buChar char="§"/>
              <a:defRPr/>
            </a:pPr>
            <a:r>
              <a:rPr lang="ru-RU" b="1" dirty="0">
                <a:solidFill>
                  <a:schemeClr val="tx1"/>
                </a:solidFill>
                <a:latin typeface="Tahoma" pitchFamily="34" charset="0"/>
              </a:rPr>
              <a:t>Общие (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</a:rPr>
              <a:t>используются в различных науках):</a:t>
            </a:r>
          </a:p>
          <a:p>
            <a:pPr marL="609600" indent="-609600">
              <a:defRPr/>
            </a:pPr>
            <a:endParaRPr lang="ru-RU" dirty="0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buFontTx/>
              <a:buAutoNum type="arabicPeriod"/>
              <a:defRPr/>
            </a:pPr>
            <a:endParaRPr lang="ru-RU" sz="2400" dirty="0"/>
          </a:p>
          <a:p>
            <a:pPr marL="609600" indent="-609600">
              <a:buNone/>
              <a:defRPr/>
            </a:pPr>
            <a:endParaRPr lang="ru-RU" sz="2400" dirty="0"/>
          </a:p>
          <a:p>
            <a:pPr marL="609600" indent="-609600">
              <a:buNone/>
              <a:defRPr/>
            </a:pPr>
            <a:endParaRPr lang="ru-RU" sz="2400" dirty="0"/>
          </a:p>
          <a:p>
            <a:pPr marL="609600" indent="-609600">
              <a:buNone/>
              <a:defRPr/>
            </a:pPr>
            <a:endParaRPr lang="ru-RU" sz="2400" dirty="0"/>
          </a:p>
        </p:txBody>
      </p:sp>
      <p:graphicFrame>
        <p:nvGraphicFramePr>
          <p:cNvPr id="17581" name="Group 173">
            <a:extLst>
              <a:ext uri="{FF2B5EF4-FFF2-40B4-BE49-F238E27FC236}">
                <a16:creationId xmlns:a16="http://schemas.microsoft.com/office/drawing/2014/main" xmlns="" id="{C724E722-EB85-4671-AACD-4F6E61440946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847850" y="2708276"/>
          <a:ext cx="2808288" cy="3535363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20628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Теоретические: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моделирование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абстрагирование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анализ и синтез,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классификация,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    типология и др.</a:t>
                      </a:r>
                    </a:p>
                  </a:txBody>
                  <a:tcPr marL="91439" marR="91439"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4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   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39" marR="91439" marT="45729" marB="45729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0422" name="Rectangle 153">
            <a:extLst>
              <a:ext uri="{FF2B5EF4-FFF2-40B4-BE49-F238E27FC236}">
                <a16:creationId xmlns:a16="http://schemas.microsoft.com/office/drawing/2014/main" xmlns="" id="{491B0965-7E07-40FB-B584-22215D856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240" y="17463"/>
            <a:ext cx="1019397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ru-RU" altLang="ru-RU" sz="4400" dirty="0">
                <a:latin typeface="+mj-lt"/>
                <a:ea typeface="+mj-ea"/>
                <a:cs typeface="+mj-cs"/>
              </a:rPr>
              <a:t>МЕТОДЫ ИССЛЕДОВАНИЯ</a:t>
            </a:r>
          </a:p>
        </p:txBody>
      </p:sp>
      <p:sp>
        <p:nvSpPr>
          <p:cNvPr id="60423" name="Text Box 170">
            <a:extLst>
              <a:ext uri="{FF2B5EF4-FFF2-40B4-BE49-F238E27FC236}">
                <a16:creationId xmlns:a16="http://schemas.microsoft.com/office/drawing/2014/main" xmlns="" id="{59FBBD59-6408-4B9A-B9D2-6852D9B1F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2708276"/>
            <a:ext cx="30257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ahoma" panose="020B0604030504040204" pitchFamily="34" charset="0"/>
              </a:rPr>
              <a:t>Математические:</a:t>
            </a: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статистические</a:t>
            </a:r>
          </a:p>
          <a:p>
            <a:pPr eaLnBrk="1" hangingPunct="1"/>
            <a:r>
              <a:rPr lang="en-US" altLang="ru-RU" sz="2000">
                <a:latin typeface="Tahoma" panose="020B0604030504040204" pitchFamily="34" charset="0"/>
              </a:rPr>
              <a:t> </a:t>
            </a:r>
            <a:r>
              <a:rPr lang="ru-RU" altLang="ru-RU" sz="2000">
                <a:latin typeface="Tahoma" panose="020B0604030504040204" pitchFamily="34" charset="0"/>
              </a:rPr>
              <a:t>метод визуализации</a:t>
            </a:r>
            <a:endParaRPr lang="en-US" altLang="ru-RU" sz="2000">
              <a:latin typeface="Tahoma" panose="020B0604030504040204" pitchFamily="34" charset="0"/>
            </a:endParaRP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данных</a:t>
            </a:r>
          </a:p>
          <a:p>
            <a:pPr eaLnBrk="1" hangingPunct="1"/>
            <a:r>
              <a:rPr lang="en-US" altLang="ru-RU" sz="2000">
                <a:latin typeface="Tahoma" panose="020B0604030504040204" pitchFamily="34" charset="0"/>
              </a:rPr>
              <a:t> </a:t>
            </a:r>
            <a:r>
              <a:rPr lang="ru-RU" altLang="ru-RU" sz="2000">
                <a:latin typeface="Tahoma" panose="020B0604030504040204" pitchFamily="34" charset="0"/>
              </a:rPr>
              <a:t>методы и модели </a:t>
            </a:r>
            <a:r>
              <a:rPr lang="en-US" altLang="ru-RU" sz="2000">
                <a:latin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altLang="ru-RU" sz="2000">
                <a:latin typeface="Tahoma" panose="020B0604030504040204" pitchFamily="34" charset="0"/>
              </a:rPr>
              <a:t> </a:t>
            </a:r>
            <a:r>
              <a:rPr lang="ru-RU" altLang="ru-RU" sz="2000">
                <a:latin typeface="Tahoma" panose="020B0604030504040204" pitchFamily="34" charset="0"/>
              </a:rPr>
              <a:t>динамического</a:t>
            </a:r>
            <a:endParaRPr lang="en-US" altLang="ru-RU" sz="2000">
              <a:latin typeface="Tahoma" panose="020B0604030504040204" pitchFamily="34" charset="0"/>
            </a:endParaRP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программирования</a:t>
            </a:r>
          </a:p>
          <a:p>
            <a:pPr eaLnBrk="1" hangingPunct="1"/>
            <a:r>
              <a:rPr lang="en-US" altLang="ru-RU" sz="2000">
                <a:latin typeface="Tahoma" panose="020B0604030504040204" pitchFamily="34" charset="0"/>
              </a:rPr>
              <a:t> </a:t>
            </a:r>
            <a:r>
              <a:rPr lang="ru-RU" altLang="ru-RU" sz="2000">
                <a:latin typeface="Tahoma" panose="020B0604030504040204" pitchFamily="34" charset="0"/>
              </a:rPr>
              <a:t>методы и модели  </a:t>
            </a: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теории графов и </a:t>
            </a: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сетевого   моделирования</a:t>
            </a:r>
          </a:p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		</a:t>
            </a:r>
          </a:p>
        </p:txBody>
      </p:sp>
      <p:sp>
        <p:nvSpPr>
          <p:cNvPr id="60424" name="Text Box 171">
            <a:extLst>
              <a:ext uri="{FF2B5EF4-FFF2-40B4-BE49-F238E27FC236}">
                <a16:creationId xmlns:a16="http://schemas.microsoft.com/office/drawing/2014/main" xmlns="" id="{03E675A3-4A01-40D0-A67A-97CF5F026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013" y="2708275"/>
            <a:ext cx="24495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>
                <a:latin typeface="Tahoma" panose="020B0604030504040204" pitchFamily="34" charset="0"/>
              </a:rPr>
              <a:t>Эмпирические</a:t>
            </a:r>
          </a:p>
          <a:p>
            <a:pPr eaLnBrk="1" hangingPunct="1"/>
            <a:r>
              <a:rPr lang="ru-RU" altLang="ru-RU" sz="2000" b="1">
                <a:latin typeface="Tahoma" panose="020B0604030504040204" pitchFamily="34" charset="0"/>
              </a:rPr>
              <a:t>  </a:t>
            </a:r>
            <a:r>
              <a:rPr lang="ru-RU" altLang="ru-RU" sz="2000">
                <a:latin typeface="Tahoma" panose="020B0604030504040204" pitchFamily="34" charset="0"/>
              </a:rPr>
              <a:t>наблюдение</a:t>
            </a: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 сравнение</a:t>
            </a:r>
          </a:p>
          <a:p>
            <a:pPr eaLnBrk="1" hangingPunct="1"/>
            <a:r>
              <a:rPr lang="en-US" altLang="ru-RU" sz="2000">
                <a:latin typeface="Tahoma" panose="020B0604030504040204" pitchFamily="34" charset="0"/>
              </a:rPr>
              <a:t>  </a:t>
            </a:r>
            <a:r>
              <a:rPr lang="ru-RU" altLang="ru-RU" sz="2000">
                <a:latin typeface="Tahoma" panose="020B0604030504040204" pitchFamily="34" charset="0"/>
              </a:rPr>
              <a:t>эксперимент</a:t>
            </a:r>
          </a:p>
          <a:p>
            <a:pPr eaLnBrk="1" hangingPunct="1"/>
            <a:r>
              <a:rPr lang="ru-RU" altLang="ru-RU" sz="2000">
                <a:latin typeface="Tahoma" panose="020B0604030504040204" pitchFamily="34" charset="0"/>
              </a:rPr>
              <a:t>  измерение</a:t>
            </a:r>
          </a:p>
        </p:txBody>
      </p:sp>
    </p:spTree>
    <p:extLst>
      <p:ext uri="{BB962C8B-B14F-4D97-AF65-F5344CB8AC3E}">
        <p14:creationId xmlns:p14="http://schemas.microsoft.com/office/powerpoint/2010/main" val="9714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xmlns="" id="{981D857F-4EF3-4985-8F49-A1DFBB26C2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3312" y="1989137"/>
            <a:ext cx="9375648" cy="4464050"/>
          </a:xfrm>
          <a:gradFill>
            <a:gsLst>
              <a:gs pos="0">
                <a:srgbClr val="99CCFF"/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>
                <a:latin typeface="Tahoma" pitchFamily="34" charset="0"/>
              </a:rPr>
              <a:t>   </a:t>
            </a:r>
            <a:r>
              <a:rPr lang="ru-RU" sz="2400" dirty="0" smtClean="0">
                <a:latin typeface="Tahoma" pitchFamily="34" charset="0"/>
              </a:rPr>
              <a:t>К </a:t>
            </a:r>
            <a:r>
              <a:rPr lang="ru-RU" sz="2400" dirty="0">
                <a:latin typeface="Tahoma" pitchFamily="34" charset="0"/>
              </a:rPr>
              <a:t>результатам, которые подлежат оценке в ходе </a:t>
            </a:r>
            <a:r>
              <a:rPr lang="ru-RU" sz="2400" u="sng" dirty="0">
                <a:latin typeface="Tahoma" pitchFamily="34" charset="0"/>
              </a:rPr>
              <a:t>индивидуальной итоговой аттестации выпускников</a:t>
            </a:r>
            <a:r>
              <a:rPr lang="ru-RU" sz="2400" dirty="0">
                <a:latin typeface="Tahoma" pitchFamily="34" charset="0"/>
              </a:rPr>
              <a:t> в рамках контроля успешности освоения содержания отдельных учебных предметов, относится способность к решению учебно-практических задач на основании: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>
                <a:latin typeface="Tahoma" pitchFamily="34" charset="0"/>
              </a:rPr>
              <a:t>системы научных знаний и представлений о природе, обществе, человеке, знаковых и информационных системах;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>
                <a:latin typeface="Tahoma" pitchFamily="34" charset="0"/>
              </a:rPr>
              <a:t>умений учебно-познавательной, исследовательской, практической деятельности; обобщенных способов деятельности;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2400" dirty="0">
                <a:latin typeface="Tahoma" pitchFamily="34" charset="0"/>
              </a:rPr>
              <a:t> коммуникативных и информационных умений. </a:t>
            </a: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xmlns="" id="{A1847137-F2BA-4235-80DA-C5FAADB1D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04813"/>
            <a:ext cx="8893175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xmlns="" id="{E70CD0A0-016D-49B4-BFAD-52DD7DA76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24" y="188914"/>
            <a:ext cx="10509503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>ТРЕБОВАНИЯ К РЕЗУЛЬТАТАМ ОСВОЕНИЯ ОСНОВНЫХ ОБЩЕОБРАЗОВАТЕЛЬНЫХ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1972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>
            <a:extLst>
              <a:ext uri="{FF2B5EF4-FFF2-40B4-BE49-F238E27FC236}">
                <a16:creationId xmlns:a16="http://schemas.microsoft.com/office/drawing/2014/main" xmlns="" id="{5FC948C4-9B16-45D2-9D30-852920DA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>
                <a:solidFill>
                  <a:srgbClr val="FF0000"/>
                </a:solidFill>
              </a:rPr>
              <a:t>Список литературы: </a:t>
            </a:r>
            <a:br>
              <a:rPr lang="ru-RU" altLang="ru-RU" b="1" i="1">
                <a:solidFill>
                  <a:srgbClr val="FF0000"/>
                </a:solidFill>
              </a:rPr>
            </a:br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7B2C39D2-501D-4CE2-8E3A-8221FE78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168" y="1275527"/>
            <a:ext cx="9223248" cy="5064314"/>
          </a:xfr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400" dirty="0"/>
              <a:t>1. Савенков И.А. Учим детей выдвигать гипотезы и задавать вопросы // Одаренный ребенок. 2003. №2. С.76-86.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400" dirty="0"/>
              <a:t>2. Как проектировать универсальные учебные действия в начальной школе. От действия к мысли. /Пособие для учителей. Под ред. </a:t>
            </a:r>
            <a:r>
              <a:rPr lang="ru-RU" sz="2400" dirty="0" err="1"/>
              <a:t>Асмолова</a:t>
            </a:r>
            <a:r>
              <a:rPr lang="ru-RU" sz="2400" dirty="0"/>
              <a:t> А.Г. М.:Просвещение.2010. С.114-115.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400" dirty="0"/>
              <a:t>3. Новиков А.М., Новиков Д.А. Методология научного исследования. М.: URSS, 2009. С-112-114.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400" dirty="0"/>
              <a:t>4. </a:t>
            </a:r>
            <a:r>
              <a:rPr lang="ru-RU" sz="2400" dirty="0" err="1"/>
              <a:t>Загишев</a:t>
            </a:r>
            <a:r>
              <a:rPr lang="ru-RU" sz="2400" dirty="0"/>
              <a:t>. И.О., Заир-Бек С.И. Критическое мышление. Технология развития. С-П.: </a:t>
            </a:r>
            <a:r>
              <a:rPr lang="ru-RU" sz="2400" dirty="0" err="1"/>
              <a:t>Скифия</a:t>
            </a:r>
            <a:r>
              <a:rPr lang="ru-RU" sz="2400" dirty="0"/>
              <a:t>, 2003, С.119.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400" dirty="0"/>
              <a:t>5. Поппер К. Логика и рост научного знания. М.:</a:t>
            </a:r>
            <a:r>
              <a:rPr lang="ru-RU" sz="2400" dirty="0" smtClean="0"/>
              <a:t>Прогресс.1983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6. Федоровских Е. кандидат биологических наук, психолог, зампредседателя МАН «Интеллект» по научной работе.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42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D976745-373A-45FD-A00C-E90ABCC11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483" r="1041" b="-1"/>
          <a:stretch/>
        </p:blipFill>
        <p:spPr>
          <a:xfrm>
            <a:off x="4417870" y="432818"/>
            <a:ext cx="6916329" cy="5577837"/>
          </a:xfrm>
          <a:prstGeom prst="rect">
            <a:avLst/>
          </a:prstGeom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95223-0B70-4582-B893-63C3F6E39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721561" cy="180913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Спасибо  </a:t>
            </a:r>
            <a:r>
              <a:rPr lang="ru-RU" sz="4800" b="1" dirty="0"/>
              <a:t>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90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xmlns="" id="{9B986FCF-14E1-4D20-9799-7380B754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z="5400" dirty="0"/>
              <a:t>Календарный план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7E5DAB59-41AB-47A4-A84A-34CBD3254E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773238"/>
            <a:ext cx="8280400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9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2374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B8C7EB8-D880-4366-A5A9-B1E888B75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marL="54864" algn="ctr">
              <a:defRPr/>
            </a:pPr>
            <a:r>
              <a:rPr lang="ru-RU" b="1" dirty="0">
                <a:solidFill>
                  <a:srgbClr val="0066FF"/>
                </a:solidFill>
              </a:rPr>
              <a:t>РОЖДЕНИЕ ЗАМЫСЛА ИССЛЕДОВАТЕЛЬСКОЙ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2514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Содержимое 4" descr="74942034_2564540_photo_tutor.jpg">
            <a:extLst>
              <a:ext uri="{FF2B5EF4-FFF2-40B4-BE49-F238E27FC236}">
                <a16:creationId xmlns:a16="http://schemas.microsoft.com/office/drawing/2014/main" xmlns="" id="{848084B6-F0BE-4E06-A314-6D23D893A7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r="10684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B56250B2-A7FF-432D-B503-CF8D73C3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3700" b="1" dirty="0">
                <a:solidFill>
                  <a:srgbClr val="C00000"/>
                </a:solidFill>
              </a:rPr>
              <a:t>САМЫЙ НЕЭФФЕКТИВНЫЙ СПОСОБ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9D43550C-BF58-4DCA-A171-84A5DB2AC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" indent="0">
              <a:buNone/>
              <a:defRPr/>
            </a:pP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ПРЯМОЕ ПРИНУЖДЕНИЕ</a:t>
            </a:r>
            <a:endParaRPr lang="en-US" sz="1800" dirty="0">
              <a:solidFill>
                <a:schemeClr val="tx1"/>
              </a:solidFill>
            </a:endParaRPr>
          </a:p>
          <a:p>
            <a:pPr marL="27432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МОЖЕТ ПЕРЕЧЕРКНУТЬ ВСЮ ПРЕДСТОЯЩУЮ РАБОТУ</a:t>
            </a:r>
          </a:p>
          <a:p>
            <a:pPr marL="27432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27432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ОБЕСЦЕНИТЬ ЕЕ КАК ИНСТРУМЕНТ ПЕДАГОГИЧЕСКОГО ВОЗДЕЙСТВИЯ УЧИТЕЛЯ</a:t>
            </a:r>
          </a:p>
          <a:p>
            <a:pPr marL="27432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  <a:p>
            <a:pPr marL="274320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</a:rPr>
              <a:t>  ЛИШИТЬ СМЫСЛА РАБОТУ УЧАЩЕГОСЯ КАК ТВОРЧЕСКУЮ </a:t>
            </a:r>
          </a:p>
          <a:p>
            <a:pPr marL="274320"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03CAF7E5-024F-40D0-9D39-B53B71D70B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6647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5234B5A-1C05-417E-BD94-12E153250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ru-RU" dirty="0"/>
              <a:t>А В ЧЕМ РОЛЬ УЧИТЕЛЯ НА ЭТАПЕ ПЛАНИРОВАНИЯ?</a:t>
            </a:r>
          </a:p>
        </p:txBody>
      </p:sp>
    </p:spTree>
    <p:extLst>
      <p:ext uri="{BB962C8B-B14F-4D97-AF65-F5344CB8AC3E}">
        <p14:creationId xmlns:p14="http://schemas.microsoft.com/office/powerpoint/2010/main" val="23056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2B5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096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Содержимое 4" descr="123.jpg">
            <a:extLst>
              <a:ext uri="{FF2B5EF4-FFF2-40B4-BE49-F238E27FC236}">
                <a16:creationId xmlns:a16="http://schemas.microsoft.com/office/drawing/2014/main" xmlns="" id="{3B638EE4-AED7-47BE-95AE-088FD1AA82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r="2" b="2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F666F-45E8-4F8A-93E3-6B67DCD2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700" b="1" dirty="0"/>
              <a:t>СОМЕСТНО-ТВОРЧЕСКАЯ ДЕЯТЕЛЬНОСТЬ В ПРОЦЕССЕ ПОЗНАНИЯ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367C93DA-EC23-407C-9789-BBEF43DC0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595293"/>
            <a:ext cx="5676637" cy="3463951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ДИАЛОГ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выступает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сегодня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просто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педагогическим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методом</a:t>
            </a:r>
            <a:r>
              <a:rPr lang="en-US" dirty="0">
                <a:solidFill>
                  <a:schemeClr val="tx1"/>
                </a:solidFill>
              </a:rPr>
              <a:t> и </a:t>
            </a:r>
            <a:r>
              <a:rPr lang="en-US" dirty="0" err="1">
                <a:solidFill>
                  <a:schemeClr val="tx1"/>
                </a:solidFill>
              </a:rPr>
              <a:t>формой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но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становится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приоритетным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принципом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образования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331</TotalTime>
  <Words>1634</Words>
  <Application>Microsoft Office PowerPoint</Application>
  <PresentationFormat>Произвольный</PresentationFormat>
  <Paragraphs>250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HDOfficeLightV0</vt:lpstr>
      <vt:lpstr>Тема Office</vt:lpstr>
      <vt:lpstr>Office Theme</vt:lpstr>
      <vt:lpstr>КОНСТРУИРОВАНИЕ  БУДУЩЕГО ИССЛЕДОВАНИЯ /ПРОЕКТА УЧАЩЕГОСЯ</vt:lpstr>
      <vt:lpstr>Содержание:</vt:lpstr>
      <vt:lpstr>Презентация PowerPoint</vt:lpstr>
      <vt:lpstr>Необходимо разработать поэтапный план выполнения деятельности – он соответствует задачам</vt:lpstr>
      <vt:lpstr>Календарный план</vt:lpstr>
      <vt:lpstr>РОЖДЕНИЕ ЗАМЫСЛА ИССЛЕДОВАТЕЛЬСКОЙ РАБОТЫ</vt:lpstr>
      <vt:lpstr>САМЫЙ НЕЭФФЕКТИВНЫЙ СПОСОБ</vt:lpstr>
      <vt:lpstr>А В ЧЕМ РОЛЬ УЧИТЕЛЯ НА ЭТАПЕ ПЛАНИРОВАНИЯ?</vt:lpstr>
      <vt:lpstr>СОМЕСТНО-ТВОРЧЕСКАЯ ДЕЯТЕЛЬНОСТЬ В ПРОЦЕССЕ ПОЗНАНИЯ</vt:lpstr>
      <vt:lpstr>ТРИ УРОВНЯ ВЗАИМОДЕЙСТВИЯ</vt:lpstr>
      <vt:lpstr>ИССЛЕДОВАТЕЛЬСКАЯ ДЕЯТЕЛЬНОСТЬ </vt:lpstr>
      <vt:lpstr>Уточнение</vt:lpstr>
      <vt:lpstr>УСЛОВИЯ ОСУЩЕСТВЛЕНИЯ  ИССЛЕДОВАТЕЛЬСКОЙ ДЕЯТЕЛЬНОСТИ </vt:lpstr>
      <vt:lpstr>ПРИ ПРОЕКТИРОВАНИИ ИССЛЕДОВАТЕЛЬСКОЙ РАБОТЫ</vt:lpstr>
      <vt:lpstr>КЛАССИФИКАЦИЯ ТВОРЧЕСКИХ  РАБОТ УЧАЩИХСЯ </vt:lpstr>
      <vt:lpstr>ПРОБЛЕМНО-РЕФЕРАТИВНЫЕ</vt:lpstr>
      <vt:lpstr>ЭКСПЕРИМЕНТАЛЬНЫЕ </vt:lpstr>
      <vt:lpstr>ИССЛЕДОВАТЕЛЬСКИЕ </vt:lpstr>
      <vt:lpstr> НАТУРАЛИСТИЧЕСКИЕ И ОПИСАТЕЛЬНЫЕ </vt:lpstr>
      <vt:lpstr>ЭТИМОЛОГИЯ</vt:lpstr>
      <vt:lpstr> При  выполнении исследовательской работы перед учителем и учащимися возникает целый ряд проблем </vt:lpstr>
      <vt:lpstr>ПЛАНИРОВАНИЕ   БУДУЩЕГО ИССЛЕДОВАНИЯ/ПРОЕКТА  УЧАЩЕГОСЯ</vt:lpstr>
      <vt:lpstr>СОЗДАЕМ  ПРОЕКТ  ИССЛЕДОВАНИЯ </vt:lpstr>
      <vt:lpstr>ЦЕЛЬ ИССЛЕДОВАНИЯ</vt:lpstr>
      <vt:lpstr>СОДЕРЖАТЕЛЬНЫЙ  ЭТАП ПОСТАНОВКИ  ЦЕЛИ  ИССЛЕДОВАНИЯ</vt:lpstr>
      <vt:lpstr>ЦЕЛЕПОЛАГАНИЕ</vt:lpstr>
      <vt:lpstr>ЦЕЛЕПОЛАГАНИЕ</vt:lpstr>
      <vt:lpstr>Так обстоит дело  в  реальности с достижением  целей</vt:lpstr>
      <vt:lpstr>Рождение субъекта деятельности</vt:lpstr>
      <vt:lpstr>СУБЪЕКТ  ДЕЯТЕЛЬНОСТИ</vt:lpstr>
      <vt:lpstr>ОБЪЕКТ  ИССЛЕДОВАНИЯ</vt:lpstr>
      <vt:lpstr>ПРЕДМЕТ  ИССЛЕДОВАНИЯ</vt:lpstr>
      <vt:lpstr> </vt:lpstr>
      <vt:lpstr>ВАЖНО!!!</vt:lpstr>
      <vt:lpstr>ГИПОТЕЗА  ИССЛЕДОВАНИЯ</vt:lpstr>
      <vt:lpstr>ПРИ  ФОРМУЛИРОВАНИИ ГИПОТЕЗЫ</vt:lpstr>
      <vt:lpstr>УСЛОВИЯ  СОСТОЯТЕЛЬНОСТИ  ГИПОТЕЗ:</vt:lpstr>
      <vt:lpstr>ЗАДАЧИ  ИССЛЕДОВАНИЯ</vt:lpstr>
      <vt:lpstr>ЗАДАЧИ  ФОРМУЛИРУЮТСЯ  В  ВИДЕ ПЕРЕЧИСЛЕНИЯ:</vt:lpstr>
      <vt:lpstr>СПОСОБЫ  РЕШЕНИЯ ОСНОВНОЙ ЗАДАЧИ   И   БАЗА  ИССЛЕДОВАНИЙ</vt:lpstr>
      <vt:lpstr>Презентация PowerPoint</vt:lpstr>
      <vt:lpstr>Презентация PowerPoint</vt:lpstr>
      <vt:lpstr>Список литературы:  </vt:lpstr>
      <vt:lpstr>Спасибо 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ЗАМЫСЕЛ ИССЛЕДОВАНИЯ И МОТИВАЦИЯ УЧАЩИХСЯ РАБОТА С ПРОБЛЕМОЙ</dc:title>
  <dc:creator>Elena Fedorovskaya</dc:creator>
  <cp:lastModifiedBy>Home</cp:lastModifiedBy>
  <cp:revision>33</cp:revision>
  <dcterms:created xsi:type="dcterms:W3CDTF">2017-11-16T19:07:46Z</dcterms:created>
  <dcterms:modified xsi:type="dcterms:W3CDTF">2020-04-22T13:18:56Z</dcterms:modified>
</cp:coreProperties>
</file>